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96" r:id="rId2"/>
  </p:sldMasterIdLst>
  <p:notesMasterIdLst>
    <p:notesMasterId r:id="rId18"/>
  </p:notesMasterIdLst>
  <p:handoutMasterIdLst>
    <p:handoutMasterId r:id="rId19"/>
  </p:handoutMasterIdLst>
  <p:sldIdLst>
    <p:sldId id="632" r:id="rId3"/>
    <p:sldId id="707" r:id="rId4"/>
    <p:sldId id="704" r:id="rId5"/>
    <p:sldId id="721" r:id="rId6"/>
    <p:sldId id="705" r:id="rId7"/>
    <p:sldId id="717" r:id="rId8"/>
    <p:sldId id="718" r:id="rId9"/>
    <p:sldId id="720" r:id="rId10"/>
    <p:sldId id="706" r:id="rId11"/>
    <p:sldId id="712" r:id="rId12"/>
    <p:sldId id="711" r:id="rId13"/>
    <p:sldId id="710" r:id="rId14"/>
    <p:sldId id="709" r:id="rId15"/>
    <p:sldId id="713" r:id="rId16"/>
    <p:sldId id="714" r:id="rId17"/>
  </p:sldIdLst>
  <p:sldSz cx="12192000" cy="6858000"/>
  <p:notesSz cx="6858000" cy="9144000"/>
  <p:defaultTextStyle>
    <a:defPPr marL="0" marR="0" indent="0" algn="l" defTabSz="457189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1pPr>
    <a:lvl2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2pPr>
    <a:lvl3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3pPr>
    <a:lvl4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4pPr>
    <a:lvl5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5pPr>
    <a:lvl6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6pPr>
    <a:lvl7pPr marL="0" marR="0" indent="177796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7pPr>
    <a:lvl8pPr marL="0" marR="0" indent="355591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8pPr>
    <a:lvl9pPr marL="0" marR="0" indent="533387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9pPr>
  </p:defaultTextStyle>
  <p:extLst>
    <p:ext uri="{521415D9-36F7-43E2-AB2F-B90AF26B5E84}">
      <p14:sectionLst xmlns:p14="http://schemas.microsoft.com/office/powerpoint/2010/main">
        <p14:section name="Slides" id="{E36EBB94-93EE-5C4F-A3E0-DE6F89D2EF5A}">
          <p14:sldIdLst>
            <p14:sldId id="632"/>
            <p14:sldId id="707"/>
            <p14:sldId id="704"/>
            <p14:sldId id="721"/>
            <p14:sldId id="705"/>
            <p14:sldId id="717"/>
            <p14:sldId id="718"/>
            <p14:sldId id="720"/>
            <p14:sldId id="706"/>
            <p14:sldId id="712"/>
            <p14:sldId id="711"/>
            <p14:sldId id="710"/>
            <p14:sldId id="709"/>
            <p14:sldId id="713"/>
            <p14:sldId id="714"/>
          </p14:sldIdLst>
        </p14:section>
        <p14:section name="About this template" id="{51BD0821-99C8-E946-8ED2-36195A4C392E}">
          <p14:sldIdLst/>
        </p14:section>
        <p14:section name="Title Slides" id="{DE41A6B7-ADCE-FA4A-8048-0770F2A6877A}">
          <p14:sldIdLst/>
        </p14:section>
        <p14:section name="Summary slides" id="{BD00C637-ABF4-244E-907B-94A5F9594496}">
          <p14:sldIdLst/>
        </p14:section>
        <p14:section name="Agenda slide" id="{ABECABB2-2DDE-D443-AA56-DB7E0AE86E5B}">
          <p14:sldIdLst/>
        </p14:section>
        <p14:section name="Speaker headshots" id="{EEB9BC35-083E-0C4C-9BD5-59CE1F283600}">
          <p14:sldIdLst/>
        </p14:section>
        <p14:section name="Section title slides" id="{E63D9DE7-A826-774C-A5C9-EC38DD6BAA0E}">
          <p14:sldIdLst/>
        </p14:section>
        <p14:section name="Content bullet slides" id="{6093A988-F5DF-3743-A2D2-B32969493E2F}">
          <p14:sldIdLst/>
        </p14:section>
        <p14:section name="Content: Devices" id="{8D840D93-0C5A-9F4E-ACF4-37AE62535281}">
          <p14:sldIdLst/>
        </p14:section>
        <p14:section name="Content: Using icons" id="{DF20C208-117A-B64A-A700-3E59334983FD}">
          <p14:sldIdLst/>
        </p14:section>
        <p14:section name="Content: Quotes" id="{B2EFFE1F-90B5-8B49-9B78-26CC07B0A75E}">
          <p14:sldIdLst/>
        </p14:section>
        <p14:section name="Content: Photos" id="{A7FD0769-4459-2246-B014-FB144756C2E8}">
          <p14:sldIdLst/>
        </p14:section>
        <p14:section name="Content: Infographics/Tables/Charts" id="{7AFB0E9E-5545-2C4F-8810-276C4F4EAC82}">
          <p14:sldIdLst/>
        </p14:section>
        <p14:section name="Resource slides" id="{9CD07911-6BF5-B941-B080-BBCEA8F1FC4D}">
          <p14:sldIdLst/>
        </p14:section>
        <p14:section name="Box values" id="{5FA77051-011D-4243-ADB6-4438C87CA1A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D5"/>
    <a:srgbClr val="000000"/>
    <a:srgbClr val="0060D6"/>
    <a:srgbClr val="636D78"/>
    <a:srgbClr val="9AA1AB"/>
    <a:srgbClr val="90B7EC"/>
    <a:srgbClr val="5B95E4"/>
    <a:srgbClr val="0025B2"/>
    <a:srgbClr val="00047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4"/>
    <p:restoredTop sz="79157"/>
  </p:normalViewPr>
  <p:slideViewPr>
    <p:cSldViewPr snapToGrid="0" snapToObjects="1">
      <p:cViewPr varScale="1">
        <p:scale>
          <a:sx n="124" d="100"/>
          <a:sy n="124" d="100"/>
        </p:scale>
        <p:origin x="77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5" d="100"/>
        <a:sy n="35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401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41AF4-2F3C-1246-8B66-852E7093BF61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E8AE7-06EA-6C46-AA16-C9346B089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1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006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12740" latinLnBrk="0">
      <a:defRPr sz="1500">
        <a:latin typeface="Lucida Grande"/>
        <a:ea typeface="Lucida Grande"/>
        <a:cs typeface="Lucida Grande"/>
        <a:sym typeface="Lucida Grande"/>
      </a:defRPr>
    </a:lvl1pPr>
    <a:lvl2pPr indent="114297" defTabSz="412740" latinLnBrk="0">
      <a:defRPr sz="1500">
        <a:latin typeface="Lucida Grande"/>
        <a:ea typeface="Lucida Grande"/>
        <a:cs typeface="Lucida Grande"/>
        <a:sym typeface="Lucida Grande"/>
      </a:defRPr>
    </a:lvl2pPr>
    <a:lvl3pPr indent="228594" defTabSz="412740" latinLnBrk="0">
      <a:defRPr sz="1500">
        <a:latin typeface="Lucida Grande"/>
        <a:ea typeface="Lucida Grande"/>
        <a:cs typeface="Lucida Grande"/>
        <a:sym typeface="Lucida Grande"/>
      </a:defRPr>
    </a:lvl3pPr>
    <a:lvl4pPr indent="342891" defTabSz="412740" latinLnBrk="0">
      <a:defRPr sz="1500">
        <a:latin typeface="Lucida Grande"/>
        <a:ea typeface="Lucida Grande"/>
        <a:cs typeface="Lucida Grande"/>
        <a:sym typeface="Lucida Grande"/>
      </a:defRPr>
    </a:lvl4pPr>
    <a:lvl5pPr indent="457189" defTabSz="412740" latinLnBrk="0">
      <a:defRPr sz="1500">
        <a:latin typeface="Lucida Grande"/>
        <a:ea typeface="Lucida Grande"/>
        <a:cs typeface="Lucida Grande"/>
        <a:sym typeface="Lucida Grande"/>
      </a:defRPr>
    </a:lvl5pPr>
    <a:lvl6pPr indent="571486" defTabSz="412740" latinLnBrk="0">
      <a:defRPr sz="1500">
        <a:latin typeface="Lucida Grande"/>
        <a:ea typeface="Lucida Grande"/>
        <a:cs typeface="Lucida Grande"/>
        <a:sym typeface="Lucida Grande"/>
      </a:defRPr>
    </a:lvl6pPr>
    <a:lvl7pPr indent="685783" defTabSz="412740" latinLnBrk="0">
      <a:defRPr sz="1500">
        <a:latin typeface="Lucida Grande"/>
        <a:ea typeface="Lucida Grande"/>
        <a:cs typeface="Lucida Grande"/>
        <a:sym typeface="Lucida Grande"/>
      </a:defRPr>
    </a:lvl7pPr>
    <a:lvl8pPr indent="800080" defTabSz="412740" latinLnBrk="0">
      <a:defRPr sz="1500">
        <a:latin typeface="Lucida Grande"/>
        <a:ea typeface="Lucida Grande"/>
        <a:cs typeface="Lucida Grande"/>
        <a:sym typeface="Lucida Grande"/>
      </a:defRPr>
    </a:lvl8pPr>
    <a:lvl9pPr indent="914377" defTabSz="412740" latinLnBrk="0">
      <a:defRPr sz="15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254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149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6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56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9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62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52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684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62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631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mmary layout: Key points 3-up with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208124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579120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953010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3524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341376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2384" y="3043196"/>
            <a:ext cx="3520016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61352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341376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238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46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1592727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3: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5325977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2" hasCustomPrompt="1"/>
          </p:nvPr>
        </p:nvSpPr>
        <p:spPr>
          <a:xfrm>
            <a:off x="6235530" y="2097024"/>
            <a:ext cx="5346871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6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10982552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Tx/>
              <a:buFont typeface="Arial" charset="0"/>
              <a:buNone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677635593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4196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1034322" y="2577382"/>
            <a:ext cx="4905825" cy="1456892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8" name="Shape 54"/>
          <p:cNvSpPr>
            <a:spLocks noGrp="1"/>
          </p:cNvSpPr>
          <p:nvPr>
            <p:ph type="body" idx="13" hasCustomPrompt="1"/>
          </p:nvPr>
        </p:nvSpPr>
        <p:spPr>
          <a:xfrm>
            <a:off x="6270888" y="2577382"/>
            <a:ext cx="4905825" cy="1456892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4" hasCustomPrompt="1"/>
          </p:nvPr>
        </p:nvSpPr>
        <p:spPr>
          <a:xfrm>
            <a:off x="1034322" y="4034273"/>
            <a:ext cx="4905825" cy="1819735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5" hasCustomPrompt="1"/>
          </p:nvPr>
        </p:nvSpPr>
        <p:spPr>
          <a:xfrm>
            <a:off x="6270888" y="4034273"/>
            <a:ext cx="4905825" cy="1819735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12662675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s 3-up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246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20185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4232807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7861394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3230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69271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295311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19779" y="2925621"/>
            <a:ext cx="3309551" cy="2764367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445938" y="2925621"/>
            <a:ext cx="3309551" cy="2764367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7649" y="2925621"/>
            <a:ext cx="3309551" cy="2764367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s with icon 4to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022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20185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4232807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3230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69271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4232807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43230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69271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27"/>
          </p:nvPr>
        </p:nvSpPr>
        <p:spPr>
          <a:xfrm>
            <a:off x="624401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8"/>
          </p:nvPr>
        </p:nvSpPr>
        <p:spPr>
          <a:xfrm>
            <a:off x="7852091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295430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31"/>
          </p:nvPr>
        </p:nvSpPr>
        <p:spPr>
          <a:xfrm>
            <a:off x="7852091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8295312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5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19779" y="2925622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445938" y="2925622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7649" y="2925622"/>
            <a:ext cx="3309551" cy="1574590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819779" y="5049898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445938" y="5049898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8067649" y="5049898"/>
            <a:ext cx="3309551" cy="1574590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715266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: Lin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45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09602" y="2203705"/>
            <a:ext cx="10972799" cy="4179383"/>
          </a:xfrm>
        </p:spPr>
        <p:txBody>
          <a:bodyPr/>
          <a:lstStyle>
            <a:lvl1pPr marL="0" indent="0">
              <a:buNone/>
              <a:defRPr>
                <a:solidFill>
                  <a:srgbClr val="636D7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0D6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6273800"/>
            <a:ext cx="10972800" cy="304800"/>
          </a:xfrm>
          <a:ln>
            <a:noFill/>
          </a:ln>
        </p:spPr>
        <p:txBody>
          <a:bodyPr/>
          <a:lstStyle>
            <a:lvl1pPr marL="0" indent="0" algn="l">
              <a:buNone/>
              <a:defRPr sz="1000">
                <a:solidFill>
                  <a:srgbClr val="636D78"/>
                </a:solidFill>
              </a:defRPr>
            </a:lvl1pPr>
            <a:lvl2pPr marL="0" indent="0" algn="l">
              <a:buNone/>
              <a:defRPr sz="1067"/>
            </a:lvl2pPr>
            <a:lvl3pPr marL="317492" indent="0" algn="l">
              <a:buNone/>
              <a:defRPr sz="1067"/>
            </a:lvl3pPr>
            <a:lvl4pPr marL="507987" indent="0" algn="l">
              <a:buNone/>
              <a:defRPr sz="1067"/>
            </a:lvl4pPr>
            <a:lvl5pPr marL="698483" indent="0" algn="l">
              <a:buNone/>
              <a:defRPr sz="1067"/>
            </a:lvl5pPr>
          </a:lstStyle>
          <a:p>
            <a:pPr lvl="0"/>
            <a:r>
              <a:rPr lang="en-US" dirty="0"/>
              <a:t>Source: Info here 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w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609600" y="2566779"/>
            <a:ext cx="10972800" cy="3557575"/>
          </a:xfrm>
        </p:spPr>
        <p:txBody>
          <a:bodyPr lIns="228600" rIns="228600" anchor="t"/>
          <a:lstStyle>
            <a:lvl1pPr>
              <a:defRPr lang="en-US" dirty="0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7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2912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6273800"/>
            <a:ext cx="10972800" cy="304800"/>
          </a:xfrm>
          <a:ln>
            <a:noFill/>
          </a:ln>
        </p:spPr>
        <p:txBody>
          <a:bodyPr/>
          <a:lstStyle>
            <a:lvl1pPr marL="0" indent="0" algn="l">
              <a:buNone/>
              <a:defRPr sz="1000">
                <a:solidFill>
                  <a:srgbClr val="636D78"/>
                </a:solidFill>
              </a:defRPr>
            </a:lvl1pPr>
            <a:lvl2pPr marL="0" indent="0" algn="l">
              <a:buNone/>
              <a:defRPr sz="1067"/>
            </a:lvl2pPr>
            <a:lvl3pPr marL="317492" indent="0" algn="l">
              <a:buNone/>
              <a:defRPr sz="1067"/>
            </a:lvl3pPr>
            <a:lvl4pPr marL="507987" indent="0" algn="l">
              <a:buNone/>
              <a:defRPr sz="1067"/>
            </a:lvl4pPr>
            <a:lvl5pPr marL="698483" indent="0" algn="l">
              <a:buNone/>
              <a:defRPr sz="1067"/>
            </a:lvl5pPr>
          </a:lstStyle>
          <a:p>
            <a:pPr lvl="0"/>
            <a:r>
              <a:rPr lang="en-US" dirty="0"/>
              <a:t>Source: Info here 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45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264345" y="2364318"/>
            <a:ext cx="4677833" cy="1172633"/>
          </a:xfrm>
        </p:spPr>
        <p:txBody>
          <a:bodyPr rIns="0" anchor="b"/>
          <a:lstStyle>
            <a:lvl1pPr marL="0" indent="0" algn="ctr">
              <a:buFontTx/>
              <a:buNone/>
              <a:defRPr sz="6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Big number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64345" y="3536951"/>
            <a:ext cx="4677833" cy="499533"/>
          </a:xfrm>
        </p:spPr>
        <p:txBody>
          <a:bodyPr rIns="0" anchor="t"/>
          <a:lstStyle>
            <a:lvl1pPr marL="0" indent="0" algn="ctr">
              <a:spcAft>
                <a:spcPts val="0"/>
              </a:spcAft>
              <a:buNone/>
              <a:defRPr>
                <a:solidFill>
                  <a:srgbClr val="72848E"/>
                </a:solidFill>
              </a:defRPr>
            </a:lvl1pPr>
            <a:lvl2pPr marL="317492" indent="0" algn="ctr">
              <a:buNone/>
              <a:defRPr>
                <a:solidFill>
                  <a:srgbClr val="0061D5"/>
                </a:solidFill>
              </a:defRPr>
            </a:lvl2pPr>
            <a:lvl3pPr marL="634984" indent="0" algn="ctr">
              <a:buNone/>
              <a:defRPr>
                <a:solidFill>
                  <a:srgbClr val="0061D5"/>
                </a:solidFill>
              </a:defRPr>
            </a:lvl3pPr>
            <a:lvl4pPr marL="952476" indent="0" algn="ctr">
              <a:buNone/>
              <a:defRPr>
                <a:solidFill>
                  <a:srgbClr val="0061D5"/>
                </a:solidFill>
              </a:defRPr>
            </a:lvl4pPr>
            <a:lvl5pPr marL="1269968" indent="0" algn="ctr">
              <a:buNone/>
              <a:defRPr>
                <a:solidFill>
                  <a:srgbClr val="0061D5"/>
                </a:solidFill>
              </a:defRPr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56894" y="2364318"/>
            <a:ext cx="4677833" cy="1172633"/>
          </a:xfrm>
        </p:spPr>
        <p:txBody>
          <a:bodyPr rIns="0" anchor="b"/>
          <a:lstStyle>
            <a:lvl1pPr marL="0" indent="0" algn="ctr">
              <a:buFontTx/>
              <a:buNone/>
              <a:defRPr sz="6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Big number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256894" y="3536951"/>
            <a:ext cx="4677833" cy="499533"/>
          </a:xfrm>
        </p:spPr>
        <p:txBody>
          <a:bodyPr rIns="0" anchor="t"/>
          <a:lstStyle>
            <a:lvl1pPr marL="0" indent="0" algn="ctr">
              <a:spcAft>
                <a:spcPts val="0"/>
              </a:spcAft>
              <a:buNone/>
              <a:defRPr>
                <a:solidFill>
                  <a:srgbClr val="72848E"/>
                </a:solidFill>
              </a:defRPr>
            </a:lvl1pPr>
            <a:lvl2pPr marL="317492" indent="0" algn="ctr">
              <a:buNone/>
              <a:defRPr>
                <a:solidFill>
                  <a:srgbClr val="0061D5"/>
                </a:solidFill>
              </a:defRPr>
            </a:lvl2pPr>
            <a:lvl3pPr marL="634984" indent="0" algn="ctr">
              <a:buNone/>
              <a:defRPr>
                <a:solidFill>
                  <a:srgbClr val="0061D5"/>
                </a:solidFill>
              </a:defRPr>
            </a:lvl3pPr>
            <a:lvl4pPr marL="952476" indent="0" algn="ctr">
              <a:buNone/>
              <a:defRPr>
                <a:solidFill>
                  <a:srgbClr val="0061D5"/>
                </a:solidFill>
              </a:defRPr>
            </a:lvl4pPr>
            <a:lvl5pPr marL="1269968" indent="0" algn="ctr">
              <a:buNone/>
              <a:defRPr>
                <a:solidFill>
                  <a:srgbClr val="0061D5"/>
                </a:solidFill>
              </a:defRPr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263652" y="6273800"/>
            <a:ext cx="4677833" cy="304800"/>
          </a:xfrm>
        </p:spPr>
        <p:txBody>
          <a:bodyPr/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Source: Info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6256868" y="6273800"/>
            <a:ext cx="4677833" cy="304800"/>
          </a:xfrm>
        </p:spPr>
        <p:txBody>
          <a:bodyPr/>
          <a:lstStyle>
            <a:lvl1pPr marL="0" indent="0" algn="ctr">
              <a:buNone/>
              <a:defRPr sz="1000">
                <a:solidFill>
                  <a:srgbClr val="636D78"/>
                </a:solidFill>
              </a:defRPr>
            </a:lvl1pPr>
          </a:lstStyle>
          <a:p>
            <a:pPr lvl="0"/>
            <a:r>
              <a:rPr lang="en-US" dirty="0"/>
              <a:t>Source: Info here</a:t>
            </a:r>
          </a:p>
        </p:txBody>
      </p:sp>
    </p:spTree>
    <p:extLst>
      <p:ext uri="{BB962C8B-B14F-4D97-AF65-F5344CB8AC3E}">
        <p14:creationId xmlns:p14="http://schemas.microsoft.com/office/powerpoint/2010/main" val="278526720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3" y="1767417"/>
            <a:ext cx="4879749" cy="2580216"/>
          </a:xfr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0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400800" y="1400562"/>
            <a:ext cx="5181600" cy="517803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353" y="1400562"/>
            <a:ext cx="4879749" cy="366855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791201" y="1400561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5791201" y="188081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5791201" y="2361067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5791201" y="2841320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5791201" y="3321573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3454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3" y="1767417"/>
            <a:ext cx="5171845" cy="2580216"/>
          </a:xfr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5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165669" y="1400562"/>
            <a:ext cx="4749212" cy="4762903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0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2pPr>
            <a:lvl3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3pPr>
            <a:lvl4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4pPr>
            <a:lvl5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3" y="1400562"/>
            <a:ext cx="5171847" cy="366855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4857428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6818287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818287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00311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706653" y="4038600"/>
            <a:ext cx="4576323" cy="552451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3003119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300311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91485" y="4038600"/>
            <a:ext cx="4576323" cy="552451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5706654" y="4739219"/>
            <a:ext cx="4576324" cy="126166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1891486" y="4739219"/>
            <a:ext cx="4576324" cy="126166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95384417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990213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11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486400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208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4574444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1" y="2572512"/>
            <a:ext cx="54864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228600" marR="0" indent="-228600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67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476645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540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486400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20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990213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0887277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077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86837005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2572512"/>
            <a:ext cx="51816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228600" marR="0" indent="-228600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172384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0731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17137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17182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  <p:sp>
        <p:nvSpPr>
          <p:cNvPr id="12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685387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1938100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171847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42416626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2572512"/>
            <a:ext cx="51816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304792" marR="0" indent="-304792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171845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6723"/>
            <a:ext cx="51815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6911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15509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3208160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695749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4183339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67092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5" y="1400562"/>
            <a:ext cx="3565467" cy="555239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3575153" cy="1463927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3169759"/>
            <a:ext cx="3079035" cy="3214044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3792728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Headshot 3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4926801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926801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815168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1416433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1416433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9" name="Picture Placeholder 3"/>
          <p:cNvSpPr>
            <a:spLocks noGrp="1" noChangeAspect="1"/>
          </p:cNvSpPr>
          <p:nvPr>
            <p:ph type="pic" sz="quarter" idx="28"/>
          </p:nvPr>
        </p:nvSpPr>
        <p:spPr>
          <a:xfrm>
            <a:off x="8422509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842250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310876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7310877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3815169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1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473200" y="528320"/>
            <a:ext cx="123175" cy="4104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60" tIns="60960" rIns="60960" bIns="60960" rtlCol="0">
            <a:sp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1867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89564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01250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4" y="1400562"/>
            <a:ext cx="3576452" cy="540748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2"/>
            <a:ext cx="3586137" cy="147778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1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3174506"/>
            <a:ext cx="3576452" cy="3388591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87270181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15764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8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3235099"/>
            <a:ext cx="3531288" cy="30387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304792" marR="0" indent="-304792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 baseline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one</a:t>
            </a:r>
          </a:p>
          <a:p>
            <a:r>
              <a:rPr lang="en-US" dirty="0"/>
              <a:t>Bullet one</a:t>
            </a:r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5" y="1400562"/>
            <a:ext cx="3521533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3531220" cy="15383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71969817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gu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Segue 1">
    <p:bg>
      <p:bgPr>
        <a:solidFill>
          <a:srgbClr val="15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Summary/key point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8224455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5999" cy="6858000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9355" y="1400562"/>
            <a:ext cx="5171845" cy="296161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741677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" hasCustomPrompt="1"/>
          </p:nvPr>
        </p:nvSpPr>
        <p:spPr>
          <a:xfrm>
            <a:off x="619354" y="2458721"/>
            <a:ext cx="5171847" cy="3963484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10999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953249" y="2097025"/>
            <a:ext cx="4114801" cy="3756543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3" y="1447426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2" y="2097024"/>
            <a:ext cx="5647068" cy="4481576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80852223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r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858000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3382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1"/>
          <p:cNvSpPr>
            <a:spLocks noGrp="1"/>
          </p:cNvSpPr>
          <p:nvPr>
            <p:ph type="title" hasCustomPrompt="1"/>
          </p:nvPr>
        </p:nvSpPr>
        <p:spPr>
          <a:xfrm>
            <a:off x="930728" y="2584451"/>
            <a:ext cx="10330547" cy="221614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4" name="Shape 54"/>
          <p:cNvSpPr>
            <a:spLocks noGrp="1"/>
          </p:cNvSpPr>
          <p:nvPr>
            <p:ph type="body" idx="1" hasCustomPrompt="1"/>
          </p:nvPr>
        </p:nvSpPr>
        <p:spPr>
          <a:xfrm>
            <a:off x="930728" y="5061857"/>
            <a:ext cx="10330544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0D6"/>
                </a:solidFill>
                <a:effectLst/>
                <a:latin typeface="+mn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035500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26215793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1"/>
          <p:cNvSpPr>
            <a:spLocks noGrp="1"/>
          </p:cNvSpPr>
          <p:nvPr>
            <p:ph type="title" hasCustomPrompt="1"/>
          </p:nvPr>
        </p:nvSpPr>
        <p:spPr>
          <a:xfrm>
            <a:off x="914401" y="2146300"/>
            <a:ext cx="4860473" cy="2216149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7" name="Shape 54"/>
          <p:cNvSpPr>
            <a:spLocks noGrp="1"/>
          </p:cNvSpPr>
          <p:nvPr>
            <p:ph type="body" idx="1" hasCustomPrompt="1"/>
          </p:nvPr>
        </p:nvSpPr>
        <p:spPr>
          <a:xfrm>
            <a:off x="914400" y="4623707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778047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84136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0" hasCustomPrompt="1"/>
          </p:nvPr>
        </p:nvSpPr>
        <p:spPr>
          <a:xfrm>
            <a:off x="6415135" y="4623707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  <a:latin typeface="+mn-lt"/>
                <a:ea typeface="Andale Mono" charset="0"/>
                <a:cs typeface="Andale Mono" charset="0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545454"/>
                </a:solidFill>
                <a:effectLst/>
                <a:latin typeface="Roboto" charset="0"/>
              </a:rPr>
              <a:t>— </a:t>
            </a:r>
            <a:r>
              <a:rPr lang="en-US" dirty="0"/>
              <a:t>Full Name</a:t>
            </a:r>
            <a:endParaRPr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4235" y="2146301"/>
            <a:ext cx="4861984" cy="2216151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2pPr>
            <a:lvl3pPr marL="634984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3pPr>
            <a:lvl4pPr marL="952476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4pPr>
            <a:lvl5pPr marL="1269968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178058108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91"/>
          <p:cNvSpPr>
            <a:spLocks noGrp="1"/>
          </p:cNvSpPr>
          <p:nvPr>
            <p:ph type="title" hasCustomPrompt="1"/>
          </p:nvPr>
        </p:nvSpPr>
        <p:spPr>
          <a:xfrm>
            <a:off x="920125" y="1486389"/>
            <a:ext cx="4860473" cy="1362876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2133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23" name="Shape 54"/>
          <p:cNvSpPr>
            <a:spLocks noGrp="1"/>
          </p:cNvSpPr>
          <p:nvPr>
            <p:ph type="body" idx="1" hasCustomPrompt="1"/>
          </p:nvPr>
        </p:nvSpPr>
        <p:spPr>
          <a:xfrm>
            <a:off x="920124" y="2849264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2289860" y="835137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5" name="Shape 54"/>
          <p:cNvSpPr>
            <a:spLocks noGrp="1"/>
          </p:cNvSpPr>
          <p:nvPr>
            <p:ph type="body" idx="10" hasCustomPrompt="1"/>
          </p:nvPr>
        </p:nvSpPr>
        <p:spPr>
          <a:xfrm>
            <a:off x="920124" y="5616325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2289860" y="3602199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7" name="Shape 54"/>
          <p:cNvSpPr>
            <a:spLocks noGrp="1"/>
          </p:cNvSpPr>
          <p:nvPr>
            <p:ph type="body" idx="11" hasCustomPrompt="1"/>
          </p:nvPr>
        </p:nvSpPr>
        <p:spPr>
          <a:xfrm>
            <a:off x="6417292" y="2849264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7787028" y="835137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9" name="Shape 54"/>
          <p:cNvSpPr>
            <a:spLocks noGrp="1"/>
          </p:cNvSpPr>
          <p:nvPr>
            <p:ph type="body" idx="12" hasCustomPrompt="1"/>
          </p:nvPr>
        </p:nvSpPr>
        <p:spPr>
          <a:xfrm>
            <a:off x="6417292" y="5616325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787028" y="3602199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7126" y="1486388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7126" y="4253450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919958" y="4253450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209043258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4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320955" y="1148120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447384" y="1345699"/>
            <a:ext cx="2149072" cy="7853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6475547" y="1148120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448051" y="2207684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193703" y="2403813"/>
            <a:ext cx="123175" cy="4104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60" tIns="60960" rIns="60960" bIns="60960" rtlCol="0">
            <a:sp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1867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497120" y="1345699"/>
            <a:ext cx="2149072" cy="7987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8497787" y="2207684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37"/>
          </p:nvPr>
        </p:nvSpPr>
        <p:spPr>
          <a:xfrm>
            <a:off x="1320955" y="3664341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447384" y="3861921"/>
            <a:ext cx="2149072" cy="7853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9" name="Picture Placeholder 3"/>
          <p:cNvSpPr>
            <a:spLocks noGrp="1" noChangeAspect="1"/>
          </p:cNvSpPr>
          <p:nvPr>
            <p:ph type="pic" sz="quarter" idx="39"/>
          </p:nvPr>
        </p:nvSpPr>
        <p:spPr>
          <a:xfrm>
            <a:off x="6475547" y="3664341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3448051" y="4723905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8497120" y="3861921"/>
            <a:ext cx="2149072" cy="7987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497787" y="4723905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504149587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914145" y="2231368"/>
            <a:ext cx="8229600" cy="2048025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1" y="4470862"/>
            <a:ext cx="8229345" cy="123586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Name,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401" y="1272485"/>
            <a:ext cx="701828" cy="3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62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0" y="1659526"/>
            <a:ext cx="12192000" cy="1102857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31717"/>
            <a:ext cx="12192000" cy="1084036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name, Job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724863" y="859783"/>
            <a:ext cx="742275" cy="400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64" y="3610739"/>
            <a:ext cx="9506673" cy="32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301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2"/>
          <p:cNvSpPr txBox="1">
            <a:spLocks/>
          </p:cNvSpPr>
          <p:nvPr userDrawn="1"/>
        </p:nvSpPr>
        <p:spPr>
          <a:xfrm>
            <a:off x="1974977" y="852551"/>
            <a:ext cx="2121844" cy="9195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 anchorCtr="0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sz="4800" dirty="0"/>
              <a:t>Agenda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950884" y="853018"/>
            <a:ext cx="5486400" cy="4567767"/>
          </a:xfrm>
        </p:spPr>
        <p:txBody>
          <a:bodyPr/>
          <a:lstStyle>
            <a:lvl1pPr marL="228600" indent="-228600" algn="l">
              <a:lnSpc>
                <a:spcPct val="100000"/>
              </a:lnSpc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Presentation section one</a:t>
            </a:r>
          </a:p>
        </p:txBody>
      </p:sp>
    </p:spTree>
    <p:extLst>
      <p:ext uri="{BB962C8B-B14F-4D97-AF65-F5344CB8AC3E}">
        <p14:creationId xmlns:p14="http://schemas.microsoft.com/office/powerpoint/2010/main" val="798331258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layout: Key points 3-up with icon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 noChangeAspect="1"/>
          </p:cNvSpPr>
          <p:nvPr>
            <p:ph type="pic" sz="quarter" idx="19"/>
          </p:nvPr>
        </p:nvSpPr>
        <p:spPr>
          <a:xfrm>
            <a:off x="2081241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3"/>
          <p:cNvSpPr>
            <a:spLocks noGrp="1" noChangeAspect="1"/>
          </p:cNvSpPr>
          <p:nvPr>
            <p:ph type="pic" sz="quarter" idx="20"/>
          </p:nvPr>
        </p:nvSpPr>
        <p:spPr>
          <a:xfrm>
            <a:off x="5791201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 noChangeAspect="1"/>
          </p:cNvSpPr>
          <p:nvPr>
            <p:ph type="pic" sz="quarter" idx="21"/>
          </p:nvPr>
        </p:nvSpPr>
        <p:spPr>
          <a:xfrm>
            <a:off x="9536945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3524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341376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9228" y="3043196"/>
            <a:ext cx="3520016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61352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341376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9228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951873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: Thank you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1981072" y="2231368"/>
            <a:ext cx="8229600" cy="2048025"/>
          </a:xfrm>
          <a:prstGeom prst="rect">
            <a:avLst/>
          </a:prstGeom>
        </p:spPr>
        <p:txBody>
          <a:bodyPr lIns="228600" anchor="ctr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81328" y="5037933"/>
            <a:ext cx="8229345" cy="1235868"/>
          </a:xfrm>
        </p:spPr>
        <p:txBody>
          <a:bodyPr lIns="22860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 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7052" y="1091373"/>
            <a:ext cx="1037640" cy="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40787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00800" y="1374525"/>
            <a:ext cx="5486400" cy="4567767"/>
          </a:xfrm>
        </p:spPr>
        <p:txBody>
          <a:bodyPr/>
          <a:lstStyle>
            <a:lvl1pPr marL="0" indent="0" algn="l"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None/>
              <a:defRPr baseline="0">
                <a:solidFill>
                  <a:srgbClr val="FFFFFF"/>
                </a:solidFill>
                <a:latin typeface="+mn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3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784850" y="1408900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5784850" y="1987689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5784850" y="2566478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5784850" y="3145267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5784850" y="3724057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2" y="1400563"/>
            <a:ext cx="4961512" cy="311822"/>
          </a:xfrm>
        </p:spPr>
        <p:txBody>
          <a:bodyPr lIns="0" tIns="0" anchor="t"/>
          <a:lstStyle>
            <a:lvl1pPr marL="0" indent="0" algn="l">
              <a:buNone/>
              <a:defRPr kumimoji="0" lang="en-US" sz="21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Shape 53"/>
          <p:cNvSpPr txBox="1">
            <a:spLocks/>
          </p:cNvSpPr>
          <p:nvPr userDrawn="1"/>
        </p:nvSpPr>
        <p:spPr>
          <a:xfrm>
            <a:off x="4462272" y="1767843"/>
            <a:ext cx="4971265" cy="22365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1764792"/>
            <a:ext cx="4972051" cy="2726267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hangingPunct="1"/>
            <a:r>
              <a:rPr lang="en-US" dirty="0">
                <a:solidFill>
                  <a:srgbClr val="FFFFFF"/>
                </a:solidFill>
              </a:rPr>
              <a:t>Slide title,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Lato</a:t>
            </a:r>
            <a:r>
              <a:rPr lang="en-US" dirty="0">
                <a:solidFill>
                  <a:srgbClr val="FFFFFF"/>
                </a:solidFill>
              </a:rPr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465149888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165270" y="1376305"/>
            <a:ext cx="5486400" cy="4567767"/>
          </a:xfrm>
        </p:spPr>
        <p:txBody>
          <a:bodyPr/>
          <a:lstStyle>
            <a:lvl1pPr marL="228600" indent="-228600" algn="l"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n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9353" y="1400562"/>
            <a:ext cx="5171847" cy="500943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764792"/>
            <a:ext cx="5181600" cy="258021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87807536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 userDrawn="1"/>
        </p:nvSpPr>
        <p:spPr>
          <a:xfrm flipV="1">
            <a:off x="1509826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3" name="Line"/>
          <p:cNvSpPr/>
          <p:nvPr userDrawn="1"/>
        </p:nvSpPr>
        <p:spPr>
          <a:xfrm flipV="1">
            <a:off x="4700261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4" name="Line"/>
          <p:cNvSpPr/>
          <p:nvPr userDrawn="1"/>
        </p:nvSpPr>
        <p:spPr>
          <a:xfrm flipV="1">
            <a:off x="7876181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09209" y="3060049"/>
            <a:ext cx="2793953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 err="1">
                <a:solidFill>
                  <a:srgbClr val="FFFFFF"/>
                </a:solidFill>
              </a:rPr>
              <a:t>Lorem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ipsum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br>
              <a:rPr lang="en-US" sz="2133" dirty="0">
                <a:solidFill>
                  <a:srgbClr val="FFFFFF"/>
                </a:solidFill>
              </a:rPr>
            </a:br>
            <a:r>
              <a:rPr lang="en-US" sz="2133" dirty="0">
                <a:solidFill>
                  <a:srgbClr val="FFFFFF"/>
                </a:solidFill>
              </a:rPr>
              <a:t>dolor ad minim </a:t>
            </a:r>
            <a:endParaRPr lang="en-US" sz="2133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885128" y="3060049"/>
            <a:ext cx="2793955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>
                <a:solidFill>
                  <a:srgbClr val="FFFFFF"/>
                </a:solidFill>
              </a:rPr>
              <a:t>Sit </a:t>
            </a:r>
            <a:r>
              <a:rPr lang="en-US" sz="2133" dirty="0" err="1">
                <a:solidFill>
                  <a:srgbClr val="FFFFFF"/>
                </a:solidFill>
              </a:rPr>
              <a:t>amet</a:t>
            </a:r>
            <a:r>
              <a:rPr lang="en-US" sz="2133" dirty="0">
                <a:solidFill>
                  <a:srgbClr val="FFFFFF"/>
                </a:solidFill>
              </a:rPr>
              <a:t>, </a:t>
            </a:r>
            <a:r>
              <a:rPr lang="en-US" sz="2133" dirty="0" err="1">
                <a:solidFill>
                  <a:srgbClr val="FFFFFF"/>
                </a:solidFill>
              </a:rPr>
              <a:t>consectetur</a:t>
            </a:r>
            <a:br>
              <a:rPr lang="en-US" sz="2133" dirty="0"/>
            </a:br>
            <a:r>
              <a:rPr lang="en-US" sz="2133" dirty="0" err="1">
                <a:solidFill>
                  <a:srgbClr val="FFFFFF"/>
                </a:solidFill>
              </a:rPr>
              <a:t>adipiscing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elit</a:t>
            </a:r>
            <a:endParaRPr lang="en-US" sz="2133" dirty="0">
              <a:solidFill>
                <a:srgbClr val="FFFFF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061048" y="3060049"/>
            <a:ext cx="2793953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 err="1">
                <a:solidFill>
                  <a:srgbClr val="FFFFFF"/>
                </a:solidFill>
              </a:rPr>
              <a:t>Lorem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ipsum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br>
              <a:rPr lang="en-US" sz="2133" dirty="0">
                <a:solidFill>
                  <a:srgbClr val="FFFFFF"/>
                </a:solidFill>
              </a:rPr>
            </a:br>
            <a:r>
              <a:rPr lang="en-US" sz="2133" dirty="0">
                <a:solidFill>
                  <a:srgbClr val="FFFFFF"/>
                </a:solidFill>
              </a:rPr>
              <a:t>dolor ad minim </a:t>
            </a: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854403089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72555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5327491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4280172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280171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6" name="Picture Placeholder 3"/>
          <p:cNvSpPr>
            <a:spLocks noGrp="1" noChangeAspect="1"/>
          </p:cNvSpPr>
          <p:nvPr>
            <p:ph type="pic" sz="quarter" idx="48"/>
          </p:nvPr>
        </p:nvSpPr>
        <p:spPr>
          <a:xfrm>
            <a:off x="9192387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8145068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68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8145067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9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5327491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0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4280172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53" hasCustomPrompt="1"/>
          </p:nvPr>
        </p:nvSpPr>
        <p:spPr>
          <a:xfrm>
            <a:off x="4280171" y="5958453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2" name="Picture Placeholder 3"/>
          <p:cNvSpPr>
            <a:spLocks noGrp="1" noChangeAspect="1"/>
          </p:cNvSpPr>
          <p:nvPr>
            <p:ph type="pic" sz="quarter" idx="54"/>
          </p:nvPr>
        </p:nvSpPr>
        <p:spPr>
          <a:xfrm>
            <a:off x="9192387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8145068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4" name="Text Placeholder 4"/>
          <p:cNvSpPr>
            <a:spLocks noGrp="1"/>
          </p:cNvSpPr>
          <p:nvPr>
            <p:ph type="body" sz="quarter" idx="56" hasCustomPrompt="1"/>
          </p:nvPr>
        </p:nvSpPr>
        <p:spPr>
          <a:xfrm>
            <a:off x="8145067" y="5958453"/>
            <a:ext cx="3744068" cy="879227"/>
          </a:xfrm>
        </p:spPr>
        <p:txBody>
          <a:bodyPr lIns="0" rIns="9144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5" name="Picture Placeholder 3"/>
          <p:cNvSpPr>
            <a:spLocks noGrp="1" noChangeAspect="1"/>
          </p:cNvSpPr>
          <p:nvPr>
            <p:ph type="pic" sz="quarter" idx="57"/>
          </p:nvPr>
        </p:nvSpPr>
        <p:spPr>
          <a:xfrm>
            <a:off x="1369413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322095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59" hasCustomPrompt="1"/>
          </p:nvPr>
        </p:nvSpPr>
        <p:spPr>
          <a:xfrm>
            <a:off x="322094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8" name="Picture Placeholder 3"/>
          <p:cNvSpPr>
            <a:spLocks noGrp="1" noChangeAspect="1"/>
          </p:cNvSpPr>
          <p:nvPr>
            <p:ph type="pic" sz="quarter" idx="60"/>
          </p:nvPr>
        </p:nvSpPr>
        <p:spPr>
          <a:xfrm>
            <a:off x="1369413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61" hasCustomPrompt="1"/>
          </p:nvPr>
        </p:nvSpPr>
        <p:spPr>
          <a:xfrm>
            <a:off x="322095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80" name="Text Placeholder 4"/>
          <p:cNvSpPr>
            <a:spLocks noGrp="1"/>
          </p:cNvSpPr>
          <p:nvPr>
            <p:ph type="body" sz="quarter" idx="62" hasCustomPrompt="1"/>
          </p:nvPr>
        </p:nvSpPr>
        <p:spPr>
          <a:xfrm>
            <a:off x="322094" y="5958453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57390947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67723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er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10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Summary/key point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83716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Blank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6x9-background.jpg" descr="16x9-background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69"/>
            <a:ext cx="12191612" cy="68571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811647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: Thank you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1981072" y="2231368"/>
            <a:ext cx="8229600" cy="2048025"/>
          </a:xfrm>
          <a:prstGeom prst="rect">
            <a:avLst/>
          </a:prstGeom>
        </p:spPr>
        <p:txBody>
          <a:bodyPr lIns="228600" anchor="ctr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81328" y="5037933"/>
            <a:ext cx="8229345" cy="1235868"/>
          </a:xfrm>
        </p:spPr>
        <p:txBody>
          <a:bodyPr lIns="22860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 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7052" y="1091373"/>
            <a:ext cx="1037640" cy="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95321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525137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/Subhead w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609600" y="2566779"/>
            <a:ext cx="10972800" cy="3557575"/>
          </a:xfrm>
        </p:spPr>
        <p:txBody>
          <a:bodyPr lIns="228600" rIns="228600" anchor="t"/>
          <a:lstStyle>
            <a:lvl1pPr>
              <a:defRPr lang="en-US" dirty="0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7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2912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6273800"/>
            <a:ext cx="10972800" cy="304800"/>
          </a:xfrm>
          <a:ln>
            <a:noFill/>
          </a:ln>
        </p:spPr>
        <p:txBody>
          <a:bodyPr/>
          <a:lstStyle>
            <a:lvl1pPr marL="0" indent="0" algn="l">
              <a:buNone/>
              <a:defRPr sz="1000">
                <a:solidFill>
                  <a:srgbClr val="636D78"/>
                </a:solidFill>
              </a:defRPr>
            </a:lvl1pPr>
            <a:lvl2pPr marL="0" indent="0" algn="l">
              <a:buNone/>
              <a:defRPr sz="1067"/>
            </a:lvl2pPr>
            <a:lvl3pPr marL="317492" indent="0" algn="l">
              <a:buNone/>
              <a:defRPr sz="1067"/>
            </a:lvl3pPr>
            <a:lvl4pPr marL="507987" indent="0" algn="l">
              <a:buNone/>
              <a:defRPr sz="1067"/>
            </a:lvl4pPr>
            <a:lvl5pPr marL="698483" indent="0" algn="l">
              <a:buNone/>
              <a:defRPr sz="1067"/>
            </a:lvl5pPr>
          </a:lstStyle>
          <a:p>
            <a:pPr lvl="0"/>
            <a:r>
              <a:rPr lang="en-US" dirty="0"/>
              <a:t>Source: Info here </a:t>
            </a:r>
          </a:p>
        </p:txBody>
      </p:sp>
    </p:spTree>
    <p:extLst>
      <p:ext uri="{BB962C8B-B14F-4D97-AF65-F5344CB8AC3E}">
        <p14:creationId xmlns:p14="http://schemas.microsoft.com/office/powerpoint/2010/main" val="548453452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01250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4" y="1400562"/>
            <a:ext cx="3576452" cy="540748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2"/>
            <a:ext cx="3586137" cy="147778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1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3174506"/>
            <a:ext cx="3576452" cy="3388591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543568637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Headshot 3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4926801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926801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815168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1416433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1416433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9" name="Picture Placeholder 3"/>
          <p:cNvSpPr>
            <a:spLocks noGrp="1" noChangeAspect="1"/>
          </p:cNvSpPr>
          <p:nvPr>
            <p:ph type="pic" sz="quarter" idx="28"/>
          </p:nvPr>
        </p:nvSpPr>
        <p:spPr>
          <a:xfrm>
            <a:off x="8422509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842250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310876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7310877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3815169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1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473200" y="528320"/>
            <a:ext cx="123175" cy="4104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60" tIns="60960" rIns="60960" bIns="60960" rtlCol="0">
            <a:sp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1867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7736141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ayout 1: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10982552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4"/>
            <a:r>
              <a:rPr lang="en-US" dirty="0"/>
              <a:t>Body level five</a:t>
            </a:r>
          </a:p>
        </p:txBody>
      </p:sp>
      <p:sp>
        <p:nvSpPr>
          <p:cNvPr id="6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6091" y="1426464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44352118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4768C9-A216-BD48-9E19-D5DC54A7BDBA}"/>
              </a:ext>
            </a:extLst>
          </p:cNvPr>
          <p:cNvSpPr txBox="1"/>
          <p:nvPr userDrawn="1"/>
        </p:nvSpPr>
        <p:spPr>
          <a:xfrm>
            <a:off x="1149178" y="531341"/>
            <a:ext cx="92398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lang="en-US" sz="1400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633471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1: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10982552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4"/>
            <a:r>
              <a:rPr lang="en-US" dirty="0"/>
              <a:t>Body level five</a:t>
            </a:r>
          </a:p>
        </p:txBody>
      </p:sp>
      <p:sp>
        <p:nvSpPr>
          <p:cNvPr id="6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6091" y="1426464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7349435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2: One column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 userDrawn="1"/>
        </p:nvCxnSpPr>
        <p:spPr>
          <a:xfrm>
            <a:off x="7621213" y="2097024"/>
            <a:ext cx="0" cy="3843699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244418" y="2097025"/>
            <a:ext cx="3337983" cy="3843697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600" baseline="0">
                <a:solidFill>
                  <a:srgbClr val="0061D5"/>
                </a:solidFill>
                <a:latin typeface="+mj-lt"/>
              </a:defRPr>
            </a:lvl1pPr>
            <a:lvl2pPr marL="317492" indent="0">
              <a:buNone/>
              <a:defRPr sz="2667">
                <a:solidFill>
                  <a:srgbClr val="0061D5"/>
                </a:solidFill>
                <a:latin typeface="+mj-lt"/>
              </a:defRPr>
            </a:lvl2pPr>
            <a:lvl3pPr marL="634984" indent="0">
              <a:buNone/>
              <a:defRPr sz="2667">
                <a:solidFill>
                  <a:srgbClr val="0061D5"/>
                </a:solidFill>
                <a:latin typeface="+mj-lt"/>
              </a:defRPr>
            </a:lvl3pPr>
            <a:lvl4pPr marL="952476" indent="0">
              <a:buNone/>
              <a:defRPr sz="2667">
                <a:solidFill>
                  <a:srgbClr val="0061D5"/>
                </a:solidFill>
                <a:latin typeface="+mj-lt"/>
              </a:defRPr>
            </a:lvl4pPr>
            <a:lvl5pPr marL="1269968" indent="0">
              <a:buNone/>
              <a:defRPr sz="2667">
                <a:solidFill>
                  <a:srgbClr val="0061D5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or highlight </a:t>
            </a:r>
            <a:br>
              <a:rPr lang="en-US" dirty="0"/>
            </a:br>
            <a:r>
              <a:rPr lang="en-US" dirty="0"/>
              <a:t>3</a:t>
            </a:r>
            <a:r>
              <a:rPr lang="mr-IN" dirty="0"/>
              <a:t>–</a:t>
            </a:r>
            <a:r>
              <a:rPr lang="en-US" dirty="0"/>
              <a:t>4 lines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 26 pt.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2" y="2097024"/>
            <a:ext cx="6769767" cy="3843699"/>
          </a:xfrm>
          <a:prstGeom prst="rect">
            <a:avLst/>
          </a:prstGeom>
        </p:spPr>
        <p:txBody>
          <a:bodyPr lIns="0" anchor="t"/>
          <a:lstStyle>
            <a:lvl1pPr marL="0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2pPr>
            <a:lvl3pPr marL="4572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3pPr>
            <a:lvl4pPr marL="6858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4pPr>
            <a:lvl5pPr marL="9144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97354406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7517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lvl="0" fontAlgn="auto" hangingPunct="1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968768"/>
            <a:ext cx="10972800" cy="42542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marL="0" lvl="0" indent="0" rtl="0" fontAlgn="auto" hangingPunct="1">
              <a:spcBef>
                <a:spcPts val="1100"/>
              </a:spcBef>
              <a:buSzTx/>
              <a:buNone/>
            </a:pPr>
            <a:r>
              <a:rPr lang="en-US" dirty="0"/>
              <a:t>Body level one</a:t>
            </a:r>
          </a:p>
          <a:p>
            <a:pPr marL="328697" lvl="1" indent="-201700" rtl="0" fontAlgn="auto" hangingPunct="1">
              <a:spcBef>
                <a:spcPts val="1100"/>
              </a:spcBef>
            </a:pPr>
            <a:r>
              <a:rPr lang="en-US" dirty="0"/>
              <a:t>Body level two</a:t>
            </a:r>
          </a:p>
          <a:p>
            <a:pPr marL="519192" lvl="2" indent="-201700" rtl="0" fontAlgn="auto" hangingPunct="1">
              <a:spcBef>
                <a:spcPts val="1100"/>
              </a:spcBef>
            </a:pPr>
            <a:r>
              <a:rPr lang="en-US" dirty="0"/>
              <a:t>Body level three</a:t>
            </a:r>
          </a:p>
          <a:p>
            <a:pPr marL="709688" lvl="3" indent="-201700" rtl="0" fontAlgn="auto" hangingPunct="1">
              <a:spcBef>
                <a:spcPts val="1100"/>
              </a:spcBef>
            </a:pPr>
            <a:r>
              <a:rPr lang="en-US" dirty="0"/>
              <a:t>Body level four</a:t>
            </a:r>
          </a:p>
          <a:p>
            <a:pPr marL="900183" lvl="4" indent="-201700" rtl="0" fontAlgn="auto" hangingPunct="1">
              <a:spcBef>
                <a:spcPts val="1100"/>
              </a:spcBef>
            </a:pPr>
            <a:r>
              <a:rPr lang="en-US" dirty="0"/>
              <a:t>Body level five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78"/>
          <p:cNvSpPr txBox="1">
            <a:spLocks/>
          </p:cNvSpPr>
          <p:nvPr userDrawn="1"/>
        </p:nvSpPr>
        <p:spPr>
          <a:xfrm>
            <a:off x="6542072" y="409598"/>
            <a:ext cx="5040329" cy="2580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algn="r" hangingPunct="1">
              <a:lnSpc>
                <a:spcPct val="110000"/>
              </a:lnSpc>
            </a:pPr>
            <a:r>
              <a:rPr lang="en-US" sz="1100" dirty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</a:rPr>
              <a:t> </a:t>
            </a:r>
            <a:fld id="{D8CAB2CD-AAC9-C249-AC20-73F5B5BEE26C}" type="slidenum">
              <a:rPr lang="en-US" sz="1100" smtClean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</a:rPr>
              <a:t>‹#›</a:t>
            </a:fld>
            <a:endParaRPr lang="en-US" sz="1100" dirty="0">
              <a:solidFill>
                <a:srgbClr val="72848E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 Placeholder 5"/>
          <p:cNvSpPr txBox="1">
            <a:spLocks/>
          </p:cNvSpPr>
          <p:nvPr userDrawn="1"/>
        </p:nvSpPr>
        <p:spPr>
          <a:xfrm>
            <a:off x="609599" y="409598"/>
            <a:ext cx="5210628" cy="245533"/>
          </a:xfrm>
          <a:prstGeom prst="rect">
            <a:avLst/>
          </a:prstGeom>
        </p:spPr>
        <p:txBody>
          <a:bodyPr lIns="0"/>
          <a:lstStyle>
            <a:lvl1pPr marL="0" marR="0" indent="0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sz="1100" dirty="0"/>
              <a:t>Box Platform Developer Workshop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76" r:id="rId2"/>
    <p:sldLayoutId id="2147483721" r:id="rId3"/>
    <p:sldLayoutId id="2147483747" r:id="rId4"/>
    <p:sldLayoutId id="2147483748" r:id="rId5"/>
    <p:sldLayoutId id="2147483769" r:id="rId6"/>
    <p:sldLayoutId id="2147483684" r:id="rId7"/>
    <p:sldLayoutId id="2147483740" r:id="rId8"/>
    <p:sldLayoutId id="2147483762" r:id="rId9"/>
    <p:sldLayoutId id="2147483682" r:id="rId10"/>
    <p:sldLayoutId id="2147483764" r:id="rId11"/>
    <p:sldLayoutId id="2147483765" r:id="rId12"/>
    <p:sldLayoutId id="2147483685" r:id="rId13"/>
    <p:sldLayoutId id="2147483763" r:id="rId14"/>
    <p:sldLayoutId id="2147483690" r:id="rId15"/>
    <p:sldLayoutId id="2147483693" r:id="rId16"/>
    <p:sldLayoutId id="2147483770" r:id="rId17"/>
    <p:sldLayoutId id="2147483779" r:id="rId18"/>
    <p:sldLayoutId id="2147483784" r:id="rId19"/>
    <p:sldLayoutId id="2147483771" r:id="rId20"/>
    <p:sldLayoutId id="2147483731" r:id="rId21"/>
    <p:sldLayoutId id="2147483788" r:id="rId22"/>
    <p:sldLayoutId id="2147483790" r:id="rId23"/>
    <p:sldLayoutId id="2147483720" r:id="rId24"/>
    <p:sldLayoutId id="2147483787" r:id="rId25"/>
    <p:sldLayoutId id="2147483791" r:id="rId26"/>
    <p:sldLayoutId id="2147483780" r:id="rId27"/>
    <p:sldLayoutId id="2147483786" r:id="rId28"/>
    <p:sldLayoutId id="2147483744" r:id="rId29"/>
    <p:sldLayoutId id="2147483792" r:id="rId30"/>
    <p:sldLayoutId id="2147483785" r:id="rId31"/>
    <p:sldLayoutId id="2147483658" r:id="rId32"/>
    <p:sldLayoutId id="2147483773" r:id="rId33"/>
    <p:sldLayoutId id="2147483687" r:id="rId34"/>
    <p:sldLayoutId id="2147483739" r:id="rId35"/>
    <p:sldLayoutId id="2147483793" r:id="rId36"/>
    <p:sldLayoutId id="2147483781" r:id="rId37"/>
    <p:sldLayoutId id="2147483782" r:id="rId38"/>
    <p:sldLayoutId id="2147483783" r:id="rId39"/>
    <p:sldLayoutId id="2147483695" r:id="rId40"/>
  </p:sldLayoutIdLst>
  <p:transition spd="med"/>
  <p:hf hdr="0" ftr="0" dt="0"/>
  <p:txStyles>
    <p:titleStyle>
      <a:lvl1pPr marL="0" marR="0" indent="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3200" b="0" i="0" u="none" strike="noStrike" cap="none" spc="0" normalizeH="0" baseline="0">
          <a:ln>
            <a:noFill/>
          </a:ln>
          <a:solidFill>
            <a:srgbClr val="000000"/>
          </a:solidFill>
          <a:effectLst/>
          <a:uFillTx/>
          <a:latin typeface="+mj-lt"/>
          <a:ea typeface="Lato Heavy"/>
          <a:cs typeface="Lato Heavy"/>
          <a:sym typeface="BrownStd-Light"/>
        </a:defRPr>
      </a:lvl1pPr>
      <a:lvl2pPr marL="0" marR="0" indent="11429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2pPr>
      <a:lvl3pPr marL="0" marR="0" indent="228594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3pPr>
      <a:lvl4pPr marL="0" marR="0" indent="342891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4pPr>
      <a:lvl5pPr marL="0" marR="0" indent="457189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5pPr>
      <a:lvl6pPr marL="0" marR="0" indent="571486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6pPr>
      <a:lvl7pPr marL="0" marR="0" indent="685783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7pPr>
      <a:lvl8pPr marL="0" marR="0" indent="80008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8pPr>
      <a:lvl9pPr marL="0" marR="0" indent="91437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9pPr>
    </p:titleStyle>
    <p:bodyStyle>
      <a:lvl1pPr marL="317492" marR="0" indent="-317492" algn="l" defTabSz="412740" latinLnBrk="0">
        <a:lnSpc>
          <a:spcPct val="100000"/>
        </a:lnSpc>
        <a:spcBef>
          <a:spcPts val="0"/>
        </a:spcBef>
        <a:spcAft>
          <a:spcPts val="800"/>
        </a:spcAft>
        <a:buClrTx/>
        <a:buSzPct val="75000"/>
        <a:buFontTx/>
        <a:buChar char="•"/>
        <a:tabLst/>
        <a:defRPr kumimoji="0" sz="1800" b="0" i="0" u="none" strike="noStrike" cap="none" spc="0" normalizeH="0" baseline="0">
          <a:ln>
            <a:noFill/>
          </a:ln>
          <a:solidFill>
            <a:srgbClr val="636D78"/>
          </a:solidFill>
          <a:effectLst/>
          <a:uFillTx/>
          <a:latin typeface="+mn-lt"/>
          <a:ea typeface="Lato Bold"/>
          <a:cs typeface="Lato Bold"/>
          <a:sym typeface="BrownStd-Light"/>
        </a:defRPr>
      </a:lvl1pPr>
      <a:lvl2pPr marL="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2pPr>
      <a:lvl3pPr marL="4572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3pPr>
      <a:lvl4pPr marL="888978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4pPr>
      <a:lvl5pPr marL="1079473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5pPr>
      <a:lvl6pPr marL="1904952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222444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39937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57429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9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94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91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89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86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83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8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7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pos="7296" userDrawn="1">
          <p15:clr>
            <a:srgbClr val="F26B43"/>
          </p15:clr>
        </p15:guide>
        <p15:guide id="6" pos="576" userDrawn="1">
          <p15:clr>
            <a:srgbClr val="F26B43"/>
          </p15:clr>
        </p15:guide>
        <p15:guide id="7" pos="7104" userDrawn="1">
          <p15:clr>
            <a:srgbClr val="F26B43"/>
          </p15:clr>
        </p15:guide>
        <p15:guide id="8" pos="4032" userDrawn="1">
          <p15:clr>
            <a:srgbClr val="F26B43"/>
          </p15:clr>
        </p15:guide>
        <p15:guide id="9" pos="3648" userDrawn="1">
          <p15:clr>
            <a:srgbClr val="F26B43"/>
          </p15:clr>
        </p15:guide>
        <p15:guide id="10" pos="5568" userDrawn="1">
          <p15:clr>
            <a:srgbClr val="F26B43"/>
          </p15:clr>
        </p15:guide>
        <p15:guide id="11" pos="2112" userDrawn="1">
          <p15:clr>
            <a:srgbClr val="F26B43"/>
          </p15:clr>
        </p15:guide>
        <p15:guide id="12" orient="horz" pos="176" userDrawn="1">
          <p15:clr>
            <a:srgbClr val="F26B43"/>
          </p15:clr>
        </p15:guide>
        <p15:guide id="13" orient="horz" pos="368" userDrawn="1">
          <p15:clr>
            <a:srgbClr val="F26B43"/>
          </p15:clr>
        </p15:guide>
        <p15:guide id="14" orient="horz" pos="4144" userDrawn="1">
          <p15:clr>
            <a:srgbClr val="F26B43"/>
          </p15:clr>
        </p15:guide>
        <p15:guide id="15" orient="horz" pos="3952" userDrawn="1">
          <p15:clr>
            <a:srgbClr val="F26B43"/>
          </p15:clr>
        </p15:guide>
        <p15:guide id="16" orient="horz" pos="1232" userDrawn="1">
          <p15:clr>
            <a:srgbClr val="F26B43"/>
          </p15:clr>
        </p15:guide>
        <p15:guide id="17" orient="horz" pos="1040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7517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lvl="0" fontAlgn="auto" hangingPunct="1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968768"/>
            <a:ext cx="10972800" cy="42542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marL="0" lvl="0" indent="0" rtl="0" fontAlgn="auto" hangingPunct="1">
              <a:spcBef>
                <a:spcPts val="1100"/>
              </a:spcBef>
              <a:buSzTx/>
              <a:buNone/>
            </a:pPr>
            <a:r>
              <a:rPr dirty="0"/>
              <a:t>Body Level One</a:t>
            </a:r>
          </a:p>
          <a:p>
            <a:pPr marL="328697" lvl="1" indent="-201700" rtl="0" fontAlgn="auto" hangingPunct="1">
              <a:spcBef>
                <a:spcPts val="1100"/>
              </a:spcBef>
            </a:pPr>
            <a:r>
              <a:rPr dirty="0"/>
              <a:t>Body Level Two</a:t>
            </a:r>
          </a:p>
          <a:p>
            <a:pPr marL="519192" lvl="2" indent="-201700" rtl="0" fontAlgn="auto" hangingPunct="1">
              <a:spcBef>
                <a:spcPts val="1100"/>
              </a:spcBef>
            </a:pPr>
            <a:r>
              <a:rPr dirty="0"/>
              <a:t>Body Level Three</a:t>
            </a:r>
          </a:p>
          <a:p>
            <a:pPr marL="709688" lvl="3" indent="-201700" rtl="0" fontAlgn="auto" hangingPunct="1">
              <a:spcBef>
                <a:spcPts val="1100"/>
              </a:spcBef>
            </a:pPr>
            <a:r>
              <a:rPr dirty="0"/>
              <a:t>Body Level Four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78"/>
          <p:cNvSpPr txBox="1">
            <a:spLocks/>
          </p:cNvSpPr>
          <p:nvPr userDrawn="1"/>
        </p:nvSpPr>
        <p:spPr>
          <a:xfrm>
            <a:off x="6542072" y="409598"/>
            <a:ext cx="5040329" cy="2580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algn="r" hangingPunct="1"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fld id="{D8CAB2CD-AAC9-C249-AC20-73F5B5BEE26C}" type="slidenum">
              <a:rPr lang="en-US" sz="110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‹#›</a:t>
            </a:fld>
            <a:endParaRPr lang="en-US" sz="11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 Placeholder 5"/>
          <p:cNvSpPr txBox="1">
            <a:spLocks/>
          </p:cNvSpPr>
          <p:nvPr userDrawn="1"/>
        </p:nvSpPr>
        <p:spPr>
          <a:xfrm>
            <a:off x="609599" y="409598"/>
            <a:ext cx="5210628" cy="245533"/>
          </a:xfrm>
          <a:prstGeom prst="rect">
            <a:avLst/>
          </a:prstGeom>
        </p:spPr>
        <p:txBody>
          <a:bodyPr lIns="0"/>
          <a:lstStyle>
            <a:lvl1pPr marL="0" marR="0" indent="0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sz="1100" dirty="0">
                <a:solidFill>
                  <a:schemeClr val="bg1"/>
                </a:solidFill>
              </a:rPr>
              <a:t>Box Platform Developer Workshop</a:t>
            </a:r>
          </a:p>
        </p:txBody>
      </p:sp>
    </p:spTree>
    <p:extLst>
      <p:ext uri="{BB962C8B-B14F-4D97-AF65-F5344CB8AC3E}">
        <p14:creationId xmlns:p14="http://schemas.microsoft.com/office/powerpoint/2010/main" val="160826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7" r:id="rId5"/>
    <p:sldLayoutId id="2147483808" r:id="rId6"/>
    <p:sldLayoutId id="2147483852" r:id="rId7"/>
    <p:sldLayoutId id="2147483849" r:id="rId8"/>
    <p:sldLayoutId id="2147483853" r:id="rId9"/>
    <p:sldLayoutId id="2147483850" r:id="rId10"/>
    <p:sldLayoutId id="2147483851" r:id="rId11"/>
    <p:sldLayoutId id="2147483847" r:id="rId12"/>
    <p:sldLayoutId id="2147483724" r:id="rId13"/>
    <p:sldLayoutId id="2147483848" r:id="rId14"/>
    <p:sldLayoutId id="2147483854" r:id="rId15"/>
    <p:sldLayoutId id="2147483855" r:id="rId16"/>
    <p:sldLayoutId id="2147483856" r:id="rId17"/>
    <p:sldLayoutId id="2147483857" r:id="rId18"/>
  </p:sldLayoutIdLst>
  <p:transition spd="med"/>
  <p:hf hdr="0" ftr="0" dt="0"/>
  <p:txStyles>
    <p:titleStyle>
      <a:lvl1pPr marL="0" marR="0" indent="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3200" b="0" i="0" u="none" strike="noStrike" cap="none" spc="0" normalizeH="0" baseline="0">
          <a:ln>
            <a:noFill/>
          </a:ln>
          <a:solidFill>
            <a:schemeClr val="bg1"/>
          </a:solidFill>
          <a:effectLst/>
          <a:uFillTx/>
          <a:latin typeface="+mj-lt"/>
          <a:ea typeface="Lato Heavy"/>
          <a:cs typeface="Lato Heavy"/>
          <a:sym typeface="BrownStd-Light"/>
        </a:defRPr>
      </a:lvl1pPr>
      <a:lvl2pPr marL="0" marR="0" indent="11429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2pPr>
      <a:lvl3pPr marL="0" marR="0" indent="228594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3pPr>
      <a:lvl4pPr marL="0" marR="0" indent="342891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4pPr>
      <a:lvl5pPr marL="0" marR="0" indent="457189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5pPr>
      <a:lvl6pPr marL="0" marR="0" indent="571486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6pPr>
      <a:lvl7pPr marL="0" marR="0" indent="685783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7pPr>
      <a:lvl8pPr marL="0" marR="0" indent="80008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8pPr>
      <a:lvl9pPr marL="0" marR="0" indent="91437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9pPr>
    </p:titleStyle>
    <p:bodyStyle>
      <a:lvl1pPr marL="317492" marR="0" indent="-317492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Tx/>
        <a:buChar char="•"/>
        <a:tabLst/>
        <a:defRPr kumimoji="0" sz="1800" b="0" i="0" u="none" strike="noStrike" cap="none" spc="0" normalizeH="0" baseline="0">
          <a:ln>
            <a:noFill/>
          </a:ln>
          <a:solidFill>
            <a:schemeClr val="bg1"/>
          </a:solidFill>
          <a:effectLst/>
          <a:uFillTx/>
          <a:latin typeface="+mn-lt"/>
          <a:ea typeface="Lato Bold"/>
          <a:cs typeface="Lato Bold"/>
          <a:sym typeface="BrownStd-Light"/>
        </a:defRPr>
      </a:lvl1pPr>
      <a:lvl2pPr marL="2286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2pPr>
      <a:lvl3pPr marL="4572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3pPr>
      <a:lvl4pPr marL="888978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4pPr>
      <a:lvl5pPr marL="1079473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5pPr>
      <a:lvl6pPr marL="1904952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222444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39937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57429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9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94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91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89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86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83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8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7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">
          <p15:clr>
            <a:srgbClr val="F26B43"/>
          </p15:clr>
        </p15:guide>
        <p15:guide id="3" pos="384">
          <p15:clr>
            <a:srgbClr val="F26B43"/>
          </p15:clr>
        </p15:guide>
        <p15:guide id="4" pos="7488">
          <p15:clr>
            <a:srgbClr val="F26B43"/>
          </p15:clr>
        </p15:guide>
        <p15:guide id="5" pos="7296">
          <p15:clr>
            <a:srgbClr val="F26B43"/>
          </p15:clr>
        </p15:guide>
        <p15:guide id="6" pos="576">
          <p15:clr>
            <a:srgbClr val="F26B43"/>
          </p15:clr>
        </p15:guide>
        <p15:guide id="7" pos="7104">
          <p15:clr>
            <a:srgbClr val="F26B43"/>
          </p15:clr>
        </p15:guide>
        <p15:guide id="8" pos="4032">
          <p15:clr>
            <a:srgbClr val="F26B43"/>
          </p15:clr>
        </p15:guide>
        <p15:guide id="9" pos="3648">
          <p15:clr>
            <a:srgbClr val="F26B43"/>
          </p15:clr>
        </p15:guide>
        <p15:guide id="10" pos="5568">
          <p15:clr>
            <a:srgbClr val="F26B43"/>
          </p15:clr>
        </p15:guide>
        <p15:guide id="11" pos="2112">
          <p15:clr>
            <a:srgbClr val="F26B43"/>
          </p15:clr>
        </p15:guide>
        <p15:guide id="12" orient="horz" pos="176">
          <p15:clr>
            <a:srgbClr val="F26B43"/>
          </p15:clr>
        </p15:guide>
        <p15:guide id="13" orient="horz" pos="368">
          <p15:clr>
            <a:srgbClr val="F26B43"/>
          </p15:clr>
        </p15:guide>
        <p15:guide id="14" orient="horz" pos="4144">
          <p15:clr>
            <a:srgbClr val="F26B43"/>
          </p15:clr>
        </p15:guide>
        <p15:guide id="15" orient="horz" pos="3952">
          <p15:clr>
            <a:srgbClr val="F26B43"/>
          </p15:clr>
        </p15:guide>
        <p15:guide id="16" orient="horz" pos="1232">
          <p15:clr>
            <a:srgbClr val="F26B43"/>
          </p15:clr>
        </p15:guide>
        <p15:guide id="17" orient="horz" pos="1040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leblanc/box-workshops/blob/master/service-accounts/service-account-upload-sa.j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Relationship Id="rId5" Type="http://schemas.openxmlformats.org/officeDocument/2006/relationships/hyperlink" Target="https://github.com/jcleblanc/box-workshops/blob/master/service-accounts/service-account-upload-usertoken.js" TargetMode="External"/><Relationship Id="rId4" Type="http://schemas.openxmlformats.org/officeDocument/2006/relationships/hyperlink" Target="https://github.com/jcleblanc/box-workshops/blob/master/service-accounts/service-account-upload-asuser.j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82"/>
          <p:cNvSpPr>
            <a:spLocks noGrp="1"/>
          </p:cNvSpPr>
          <p:nvPr>
            <p:ph type="title"/>
          </p:nvPr>
        </p:nvSpPr>
        <p:spPr/>
        <p:txBody>
          <a:bodyPr lIns="0" tIns="0" rIns="0" bIns="0" anchor="t"/>
          <a:lstStyle/>
          <a:p>
            <a:r>
              <a:rPr lang="en-US" dirty="0">
                <a:solidFill>
                  <a:schemeClr val="bg1"/>
                </a:solidFill>
              </a:rPr>
              <a:t>Box Platform Developer Workshop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Cummins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914401" y="5279385"/>
            <a:ext cx="8229345" cy="1235868"/>
          </a:xfrm>
        </p:spPr>
        <p:txBody>
          <a:bodyPr/>
          <a:lstStyle/>
          <a:p>
            <a:r>
              <a:rPr lang="en-US" b="1" dirty="0"/>
              <a:t>Jonathan LeBlanc</a:t>
            </a:r>
          </a:p>
          <a:p>
            <a:r>
              <a:rPr lang="en-US" dirty="0"/>
              <a:t>Director of Developer Advocacy, Box</a:t>
            </a:r>
          </a:p>
          <a:p>
            <a:r>
              <a:rPr lang="en-US" dirty="0"/>
              <a:t>Twitter: @</a:t>
            </a:r>
            <a:r>
              <a:rPr lang="en-US" dirty="0" err="1"/>
              <a:t>jcleblanc</a:t>
            </a:r>
            <a:r>
              <a:rPr lang="en-US" dirty="0"/>
              <a:t> </a:t>
            </a:r>
          </a:p>
          <a:p>
            <a:r>
              <a:rPr lang="en-US" dirty="0" err="1"/>
              <a:t>Github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jcleblanc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4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815168" y="4851399"/>
            <a:ext cx="4576323" cy="552451"/>
          </a:xfrm>
        </p:spPr>
        <p:txBody>
          <a:bodyPr/>
          <a:lstStyle/>
          <a:p>
            <a:r>
              <a:rPr lang="en-US" dirty="0"/>
              <a:t>App Users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04800" y="4851399"/>
            <a:ext cx="4576323" cy="552451"/>
          </a:xfrm>
        </p:spPr>
        <p:txBody>
          <a:bodyPr/>
          <a:lstStyle/>
          <a:p>
            <a:r>
              <a:rPr lang="en-US" dirty="0"/>
              <a:t>No User Access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7310876" y="4851399"/>
            <a:ext cx="4576323" cy="552451"/>
          </a:xfrm>
        </p:spPr>
        <p:txBody>
          <a:bodyPr/>
          <a:lstStyle/>
          <a:p>
            <a:r>
              <a:rPr lang="en-US" dirty="0"/>
              <a:t>All Users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7310877" y="5552018"/>
            <a:ext cx="4576324" cy="1261667"/>
          </a:xfrm>
        </p:spPr>
        <p:txBody>
          <a:bodyPr/>
          <a:lstStyle/>
          <a:p>
            <a:r>
              <a:rPr lang="en-US" dirty="0"/>
              <a:t>Service account can access</a:t>
            </a:r>
          </a:p>
          <a:p>
            <a:r>
              <a:rPr lang="en-US" dirty="0"/>
              <a:t>its own content, app user </a:t>
            </a:r>
          </a:p>
          <a:p>
            <a:r>
              <a:rPr lang="en-US" dirty="0"/>
              <a:t>content, as well as content of any </a:t>
            </a:r>
          </a:p>
          <a:p>
            <a:r>
              <a:rPr lang="en-US" dirty="0"/>
              <a:t>users in the enterprise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3815169" y="5552018"/>
            <a:ext cx="4576324" cy="1261667"/>
          </a:xfrm>
        </p:spPr>
        <p:txBody>
          <a:bodyPr/>
          <a:lstStyle/>
          <a:p>
            <a:r>
              <a:rPr lang="en-US" dirty="0"/>
              <a:t>Service account can access</a:t>
            </a:r>
          </a:p>
          <a:p>
            <a:r>
              <a:rPr lang="en-US" dirty="0"/>
              <a:t>its own content and content for </a:t>
            </a:r>
          </a:p>
          <a:p>
            <a:r>
              <a:rPr lang="en-US" dirty="0"/>
              <a:t>any app users it creates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2"/>
          </p:nvPr>
        </p:nvSpPr>
        <p:spPr>
          <a:xfrm>
            <a:off x="304801" y="5552018"/>
            <a:ext cx="4576324" cy="1261667"/>
          </a:xfrm>
        </p:spPr>
        <p:txBody>
          <a:bodyPr/>
          <a:lstStyle/>
          <a:p>
            <a:r>
              <a:rPr lang="en-US" dirty="0"/>
              <a:t>Service account can only</a:t>
            </a:r>
          </a:p>
          <a:p>
            <a:r>
              <a:rPr lang="en-US" dirty="0"/>
              <a:t>access its own content </a:t>
            </a:r>
          </a:p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07D99BB-9A8D-7D48-95CD-6167FBA380D9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User Access Levels for a Service Account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021767-C9D8-7049-BF37-E9371A379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78" y="2099127"/>
            <a:ext cx="2097316" cy="20973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491E50-B518-1B4C-B20C-A11AE20A6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638" y="2099623"/>
            <a:ext cx="2096325" cy="20963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5392E5-51CE-DF48-B07E-829470DE5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98" y="2099623"/>
            <a:ext cx="2096325" cy="20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1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09669" y="1459216"/>
            <a:ext cx="3586137" cy="1477785"/>
          </a:xfrm>
        </p:spPr>
        <p:txBody>
          <a:bodyPr/>
          <a:lstStyle/>
          <a:p>
            <a:r>
              <a:rPr lang="en-US" dirty="0"/>
              <a:t>Application  Access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1" y="3174506"/>
            <a:ext cx="3576452" cy="3388591"/>
          </a:xfrm>
        </p:spPr>
        <p:txBody>
          <a:bodyPr/>
          <a:lstStyle/>
          <a:p>
            <a:pPr marL="285750" indent="-285750">
              <a:buClr>
                <a:srgbClr val="0060D6"/>
              </a:buClr>
              <a:buFont typeface="Arial" charset="0"/>
              <a:buChar char="•"/>
            </a:pPr>
            <a:r>
              <a:rPr lang="en-US" dirty="0"/>
              <a:t>Application: Only access data and users within the JWT app.</a:t>
            </a:r>
          </a:p>
          <a:p>
            <a:pPr marL="285750" indent="-285750">
              <a:buClr>
                <a:srgbClr val="0060D6"/>
              </a:buClr>
              <a:buFont typeface="Arial" charset="0"/>
              <a:buChar char="•"/>
            </a:pPr>
            <a:endParaRPr lang="en-US" dirty="0"/>
          </a:p>
          <a:p>
            <a:pPr marL="285750" indent="-285750">
              <a:buClr>
                <a:srgbClr val="0060D6"/>
              </a:buClr>
              <a:buFont typeface="Arial" charset="0"/>
              <a:buChar char="•"/>
            </a:pPr>
            <a:r>
              <a:rPr lang="en-US" dirty="0"/>
              <a:t>Enterprise: Access data and users within the app as well as the entire enterprise that the app is a part of.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7188-6695-8F49-9BE9-3786F7590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49" y="1442549"/>
            <a:ext cx="106934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09669" y="1328586"/>
            <a:ext cx="3586137" cy="1477785"/>
          </a:xfrm>
        </p:spPr>
        <p:txBody>
          <a:bodyPr/>
          <a:lstStyle/>
          <a:p>
            <a:r>
              <a:rPr lang="en-US" dirty="0"/>
              <a:t>Advanced Features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1" y="2948875"/>
            <a:ext cx="3576452" cy="3388591"/>
          </a:xfrm>
        </p:spPr>
        <p:txBody>
          <a:bodyPr/>
          <a:lstStyle/>
          <a:p>
            <a:pPr marL="285750" indent="-285750">
              <a:buClr>
                <a:srgbClr val="0060D6"/>
              </a:buClr>
              <a:buFont typeface="Arial" charset="0"/>
              <a:buChar char="•"/>
            </a:pPr>
            <a:r>
              <a:rPr lang="en-US" dirty="0"/>
              <a:t>Perform actions as users: Use an As-User header with each request to act on behalf of a user. Access token passed is for service account.</a:t>
            </a:r>
          </a:p>
          <a:p>
            <a:pPr marL="285750" indent="-285750">
              <a:buClr>
                <a:srgbClr val="0060D6"/>
              </a:buClr>
              <a:buFont typeface="Arial" charset="0"/>
              <a:buChar char="•"/>
            </a:pPr>
            <a:endParaRPr lang="en-US" dirty="0"/>
          </a:p>
          <a:p>
            <a:pPr marL="285750" indent="-285750">
              <a:buClr>
                <a:srgbClr val="0060D6"/>
              </a:buClr>
              <a:buFont typeface="Arial" charset="0"/>
              <a:buChar char="•"/>
            </a:pPr>
            <a:r>
              <a:rPr lang="en-US" dirty="0"/>
              <a:t>Generate user access tokens: Create an access token scoped to a user account and use that token for each request.</a:t>
            </a:r>
          </a:p>
          <a:p>
            <a:pPr marL="285750" indent="-285750">
              <a:buClr>
                <a:srgbClr val="0060D6"/>
              </a:buClr>
              <a:buFont typeface="Arial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24787F-AE82-AA41-8DE7-108395DB8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36" y="1453258"/>
            <a:ext cx="9431872" cy="538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36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Placeholder 5"/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531999740"/>
              </p:ext>
            </p:extLst>
          </p:nvPr>
        </p:nvGraphicFramePr>
        <p:xfrm>
          <a:off x="609600" y="2567517"/>
          <a:ext cx="10972800" cy="2255520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User Access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Application Access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D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Advanced Features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636D78"/>
                          </a:solidFill>
                        </a:rPr>
                        <a:t>No User Access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3095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636D78"/>
                          </a:solidFill>
                        </a:rPr>
                        <a:t>Application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3095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636D78"/>
                          </a:solidFill>
                        </a:rPr>
                        <a:t>None set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indent="0" algn="l" defTabSz="3095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636D78"/>
                          </a:solidFill>
                        </a:rPr>
                        <a:t>App Users Only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3095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636D78"/>
                          </a:solidFill>
                        </a:rPr>
                        <a:t>Application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3095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636D78"/>
                          </a:solidFill>
                        </a:rPr>
                        <a:t>One or both set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indent="0" algn="l" defTabSz="3095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636D78"/>
                          </a:solidFill>
                        </a:rPr>
                        <a:t>App and Managed Users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3095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636D78"/>
                          </a:solidFill>
                        </a:rPr>
                        <a:t>Enterprise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095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636D78"/>
                          </a:solidFill>
                        </a:rPr>
                        <a:t>One or both set</a:t>
                      </a:r>
                    </a:p>
                  </a:txBody>
                  <a:tcPr marL="243840" marR="129092" marT="121920" marB="121920">
                    <a:lnL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36D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1F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16005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solidFill>
                  <a:schemeClr val="tx1"/>
                </a:solidFill>
              </a:rPr>
              <a:t>Setting User Access for the Service Account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Settings to use to get the desired level of user access for a service account</a:t>
            </a:r>
            <a:endParaRPr lang="en-US" dirty="0">
              <a:solidFill>
                <a:srgbClr val="0061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65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Links and Code Samples</a:t>
            </a:r>
          </a:p>
        </p:txBody>
      </p:sp>
    </p:spTree>
    <p:extLst>
      <p:ext uri="{BB962C8B-B14F-4D97-AF65-F5344CB8AC3E}">
        <p14:creationId xmlns:p14="http://schemas.microsoft.com/office/powerpoint/2010/main" val="39401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Uploading file to service account:                                                                 </a:t>
            </a:r>
            <a:r>
              <a:rPr lang="en-US" dirty="0">
                <a:solidFill>
                  <a:srgbClr val="687789"/>
                </a:solidFill>
                <a:hlinkClick r:id="rId3"/>
              </a:rPr>
              <a:t>https://github.com/jcleblanc/box-workshops/blob/master/service-accounts/service-account-upload-sa.js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  <a:p>
            <a:pPr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</a:pP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Uploading file to user account using As-User header:                                          </a:t>
            </a:r>
            <a:r>
              <a:rPr lang="en-US" dirty="0">
                <a:solidFill>
                  <a:srgbClr val="687789"/>
                </a:solidFill>
                <a:hlinkClick r:id="rId4"/>
              </a:rPr>
              <a:t>https://github.com/jcleblanc/box-workshops/blob/master/service-accounts/service-account-upload-asuser.js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  <a:p>
            <a:pPr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</a:pP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Uploading file to user account using user access token:                                 </a:t>
            </a:r>
            <a:r>
              <a:rPr lang="en-US" dirty="0">
                <a:solidFill>
                  <a:srgbClr val="687789"/>
                </a:solidFill>
                <a:hlinkClick r:id="rId5"/>
              </a:rPr>
              <a:t>https://github.com/jcleblanc/box-workshops/blob/master/service-accounts/service-account-upload-usertoken.js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sz="2000" dirty="0">
                <a:solidFill>
                  <a:srgbClr val="0060D6"/>
                </a:solidFill>
              </a:rPr>
              <a:t>Service Accounts</a:t>
            </a:r>
          </a:p>
        </p:txBody>
      </p:sp>
    </p:spTree>
    <p:extLst>
      <p:ext uri="{BB962C8B-B14F-4D97-AF65-F5344CB8AC3E}">
        <p14:creationId xmlns:p14="http://schemas.microsoft.com/office/powerpoint/2010/main" val="272183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Service Accounts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5B4F1-6110-F246-99D8-1D642B7A143B}"/>
              </a:ext>
            </a:extLst>
          </p:cNvPr>
          <p:cNvSpPr txBox="1"/>
          <p:nvPr/>
        </p:nvSpPr>
        <p:spPr>
          <a:xfrm>
            <a:off x="2236573" y="518984"/>
            <a:ext cx="92398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lang="en-US" sz="1400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933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What is a Service Account</a:t>
            </a:r>
          </a:p>
        </p:txBody>
      </p:sp>
    </p:spTree>
    <p:extLst>
      <p:ext uri="{BB962C8B-B14F-4D97-AF65-F5344CB8AC3E}">
        <p14:creationId xmlns:p14="http://schemas.microsoft.com/office/powerpoint/2010/main" val="19383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07D99BB-9A8D-7D48-95CD-6167FBA380D9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Service Account Details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15BCF9-8BCB-C34E-ACEC-D4624F25000E}"/>
              </a:ext>
            </a:extLst>
          </p:cNvPr>
          <p:cNvSpPr/>
          <p:nvPr/>
        </p:nvSpPr>
        <p:spPr>
          <a:xfrm>
            <a:off x="609600" y="1581893"/>
            <a:ext cx="6507891" cy="275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A user account that represents your application in an enterprise.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Can only be accessed programmatically. 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Has its own file storage.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Generated automatically with a new JWT application.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0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BCBD71-7EEE-2B41-90F1-38087B22B04C}"/>
              </a:ext>
            </a:extLst>
          </p:cNvPr>
          <p:cNvSpPr/>
          <p:nvPr/>
        </p:nvSpPr>
        <p:spPr>
          <a:xfrm>
            <a:off x="609600" y="4930187"/>
            <a:ext cx="6256638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By default, a service account only has access to its own data store.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Access to app users / managed users has to be explicitly enabled and requested.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52DF929-80A0-3744-BCA3-C6E49436D9ED}"/>
              </a:ext>
            </a:extLst>
          </p:cNvPr>
          <p:cNvSpPr txBox="1">
            <a:spLocks/>
          </p:cNvSpPr>
          <p:nvPr/>
        </p:nvSpPr>
        <p:spPr>
          <a:xfrm>
            <a:off x="609600" y="4365379"/>
            <a:ext cx="4576323" cy="552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0" anchor="t"/>
          <a:lstStyle>
            <a:lvl1pPr marL="0" marR="0" indent="0" algn="ctr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Bold"/>
                <a:cs typeface="Lato Bold"/>
                <a:sym typeface="BrownStd-Light"/>
              </a:defRPr>
            </a:lvl1pPr>
            <a:lvl2pPr marL="317492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2pPr>
            <a:lvl3pPr marL="634984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3pPr>
            <a:lvl4pPr marL="952476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4pPr>
            <a:lvl5pPr marL="1269968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5pPr>
            <a:lvl6pPr marL="1904952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222444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2539937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857429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l" hangingPunct="1"/>
            <a:r>
              <a:rPr lang="en-US" dirty="0"/>
              <a:t>Access Rights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F746B5C-1027-6F43-8231-214C6DFDE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6598" y="2496065"/>
            <a:ext cx="4900840" cy="4900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0D7B47-EF53-954F-8EBD-207FA56D711E}"/>
              </a:ext>
            </a:extLst>
          </p:cNvPr>
          <p:cNvSpPr txBox="1"/>
          <p:nvPr/>
        </p:nvSpPr>
        <p:spPr>
          <a:xfrm>
            <a:off x="1754659" y="2038865"/>
            <a:ext cx="92398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lang="en-US" sz="1400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889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Service Account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2778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343801" y="4575173"/>
            <a:ext cx="4576323" cy="552451"/>
          </a:xfrm>
        </p:spPr>
        <p:txBody>
          <a:bodyPr/>
          <a:lstStyle/>
          <a:p>
            <a:r>
              <a:rPr lang="en-US" dirty="0"/>
              <a:t>Service Account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5988914" y="4575172"/>
            <a:ext cx="4576323" cy="552451"/>
          </a:xfrm>
        </p:spPr>
        <p:txBody>
          <a:bodyPr/>
          <a:lstStyle/>
          <a:p>
            <a:r>
              <a:rPr lang="en-US" dirty="0"/>
              <a:t>User Account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1343802" y="5275792"/>
            <a:ext cx="4576324" cy="1261667"/>
          </a:xfrm>
        </p:spPr>
        <p:txBody>
          <a:bodyPr/>
          <a:lstStyle/>
          <a:p>
            <a:r>
              <a:rPr lang="en-US" dirty="0"/>
              <a:t>Maintain all user an application</a:t>
            </a:r>
          </a:p>
          <a:p>
            <a:r>
              <a:rPr lang="en-US" dirty="0"/>
              <a:t>data within the service account.</a:t>
            </a:r>
          </a:p>
          <a:p>
            <a:r>
              <a:rPr lang="en-US" dirty="0"/>
              <a:t>Users will be collaborated in</a:t>
            </a:r>
          </a:p>
          <a:p>
            <a:r>
              <a:rPr lang="en-US" dirty="0"/>
              <a:t>on content.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2"/>
          </p:nvPr>
        </p:nvSpPr>
        <p:spPr>
          <a:xfrm>
            <a:off x="5988915" y="5275791"/>
            <a:ext cx="4576324" cy="1261667"/>
          </a:xfrm>
        </p:spPr>
        <p:txBody>
          <a:bodyPr/>
          <a:lstStyle/>
          <a:p>
            <a:r>
              <a:rPr lang="en-US" dirty="0"/>
              <a:t>User specific data is maintained</a:t>
            </a:r>
          </a:p>
          <a:p>
            <a:r>
              <a:rPr lang="en-US" dirty="0"/>
              <a:t>in the individual user account. All</a:t>
            </a:r>
          </a:p>
          <a:p>
            <a:r>
              <a:rPr lang="en-US" dirty="0"/>
              <a:t>data access requests are made on</a:t>
            </a:r>
          </a:p>
          <a:p>
            <a:r>
              <a:rPr lang="en-US" dirty="0"/>
              <a:t>behalf of the user.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07D99BB-9A8D-7D48-95CD-6167FBA380D9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Where to Store User and Application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6604D4-6BB5-0246-AB95-D24944F10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30" y="2093685"/>
            <a:ext cx="2108200" cy="210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60D52D-6FE1-F140-A16E-F1EAC9908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165" y="2093686"/>
            <a:ext cx="2108199" cy="21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9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07D99BB-9A8D-7D48-95CD-6167FBA380D9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Storing Data in the Service Account (Overview)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AA6A10-00DF-0A41-8936-EC0A74741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46" y="2335426"/>
            <a:ext cx="4960439" cy="486250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015BCF9-8BCB-C34E-ACEC-D4624F25000E}"/>
              </a:ext>
            </a:extLst>
          </p:cNvPr>
          <p:cNvSpPr/>
          <p:nvPr/>
        </p:nvSpPr>
        <p:spPr>
          <a:xfrm>
            <a:off x="609600" y="2310946"/>
            <a:ext cx="5383427" cy="18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Improved data security due to tight controls over data location and sharing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Data retention and migration improves following customer deletion, as the user collaboration is simply removed.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144A1BE-8C2E-3546-9215-4840A92BA1F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0" y="1746138"/>
            <a:ext cx="4576323" cy="552451"/>
          </a:xfrm>
        </p:spPr>
        <p:txBody>
          <a:bodyPr/>
          <a:lstStyle/>
          <a:p>
            <a:pPr algn="l"/>
            <a:r>
              <a:rPr lang="en-US" dirty="0"/>
              <a:t>Benefits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BCBD71-7EEE-2B41-90F1-38087B22B04C}"/>
              </a:ext>
            </a:extLst>
          </p:cNvPr>
          <p:cNvSpPr/>
          <p:nvPr/>
        </p:nvSpPr>
        <p:spPr>
          <a:xfrm>
            <a:off x="609600" y="5066113"/>
            <a:ext cx="5383427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Architecture complexity increases as a separate user folder structure needs to be maintained in the service account.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Single point of failure.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52DF929-80A0-3744-BCA3-C6E49436D9ED}"/>
              </a:ext>
            </a:extLst>
          </p:cNvPr>
          <p:cNvSpPr txBox="1">
            <a:spLocks/>
          </p:cNvSpPr>
          <p:nvPr/>
        </p:nvSpPr>
        <p:spPr>
          <a:xfrm>
            <a:off x="609600" y="4501305"/>
            <a:ext cx="4576323" cy="552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0" anchor="t"/>
          <a:lstStyle>
            <a:lvl1pPr marL="0" marR="0" indent="0" algn="ctr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Bold"/>
                <a:cs typeface="Lato Bold"/>
                <a:sym typeface="BrownStd-Light"/>
              </a:defRPr>
            </a:lvl1pPr>
            <a:lvl2pPr marL="317492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2pPr>
            <a:lvl3pPr marL="634984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3pPr>
            <a:lvl4pPr marL="952476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4pPr>
            <a:lvl5pPr marL="1269968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5pPr>
            <a:lvl6pPr marL="1904952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222444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2539937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857429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l" hangingPunct="1"/>
            <a:r>
              <a:rPr lang="en-US" dirty="0"/>
              <a:t>Concerns</a:t>
            </a:r>
          </a:p>
        </p:txBody>
      </p:sp>
    </p:spTree>
    <p:extLst>
      <p:ext uri="{BB962C8B-B14F-4D97-AF65-F5344CB8AC3E}">
        <p14:creationId xmlns:p14="http://schemas.microsoft.com/office/powerpoint/2010/main" val="9527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07D99BB-9A8D-7D48-95CD-6167FBA380D9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Storing Data in the User Account (Overview)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15BCF9-8BCB-C34E-ACEC-D4624F25000E}"/>
              </a:ext>
            </a:extLst>
          </p:cNvPr>
          <p:cNvSpPr/>
          <p:nvPr/>
        </p:nvSpPr>
        <p:spPr>
          <a:xfrm>
            <a:off x="609600" y="2619865"/>
            <a:ext cx="5383427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Data is retained and owned by each user.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Simple repeatable architecture on each user account.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144A1BE-8C2E-3546-9215-4840A92BA1F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0" y="2055057"/>
            <a:ext cx="4576323" cy="552451"/>
          </a:xfrm>
        </p:spPr>
        <p:txBody>
          <a:bodyPr/>
          <a:lstStyle/>
          <a:p>
            <a:pPr algn="l"/>
            <a:r>
              <a:rPr lang="en-US" dirty="0"/>
              <a:t>Benefits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BCBD71-7EEE-2B41-90F1-38087B22B04C}"/>
              </a:ext>
            </a:extLst>
          </p:cNvPr>
          <p:cNvSpPr/>
          <p:nvPr/>
        </p:nvSpPr>
        <p:spPr>
          <a:xfrm>
            <a:off x="609600" y="4868403"/>
            <a:ext cx="5383427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Data retention after customer deletion requires data migration or loss.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0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App has no control over data integrity.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52DF929-80A0-3744-BCA3-C6E49436D9ED}"/>
              </a:ext>
            </a:extLst>
          </p:cNvPr>
          <p:cNvSpPr txBox="1">
            <a:spLocks/>
          </p:cNvSpPr>
          <p:nvPr/>
        </p:nvSpPr>
        <p:spPr>
          <a:xfrm>
            <a:off x="609600" y="4303595"/>
            <a:ext cx="4576323" cy="552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0" anchor="t"/>
          <a:lstStyle>
            <a:lvl1pPr marL="0" marR="0" indent="0" algn="ctr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Bold"/>
                <a:cs typeface="Lato Bold"/>
                <a:sym typeface="BrownStd-Light"/>
              </a:defRPr>
            </a:lvl1pPr>
            <a:lvl2pPr marL="317492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2pPr>
            <a:lvl3pPr marL="634984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3pPr>
            <a:lvl4pPr marL="952476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4pPr>
            <a:lvl5pPr marL="1269968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75000"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151F26"/>
                </a:solidFill>
                <a:effectLst/>
                <a:uFillTx/>
                <a:latin typeface="+mj-lt"/>
                <a:ea typeface="+mn-ea"/>
                <a:cs typeface="+mn-cs"/>
                <a:sym typeface="BrownStd-Light"/>
              </a:defRPr>
            </a:lvl5pPr>
            <a:lvl6pPr marL="1904952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222444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2539937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857429" marR="0" indent="-317492" algn="l" defTabSz="41274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l" hangingPunct="1"/>
            <a:r>
              <a:rPr lang="en-US" dirty="0"/>
              <a:t>Concerns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B102ED-314F-194E-8770-148C7D04EB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81" y="2309973"/>
            <a:ext cx="51639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2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Users and Permissions</a:t>
            </a:r>
          </a:p>
        </p:txBody>
      </p:sp>
    </p:spTree>
    <p:extLst>
      <p:ext uri="{BB962C8B-B14F-4D97-AF65-F5344CB8AC3E}">
        <p14:creationId xmlns:p14="http://schemas.microsoft.com/office/powerpoint/2010/main" val="27082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theme/theme1.xml><?xml version="1.0" encoding="utf-8"?>
<a:theme xmlns:a="http://schemas.openxmlformats.org/drawingml/2006/main" name="Master">
  <a:themeElements>
    <a:clrScheme name="Custom 4">
      <a:dk1>
        <a:srgbClr val="151F26"/>
      </a:dk1>
      <a:lt1>
        <a:srgbClr val="FEFFFF"/>
      </a:lt1>
      <a:dk2>
        <a:srgbClr val="72848E"/>
      </a:dk2>
      <a:lt2>
        <a:srgbClr val="E9EEF3"/>
      </a:lt2>
      <a:accent1>
        <a:srgbClr val="0061D5"/>
      </a:accent1>
      <a:accent2>
        <a:srgbClr val="5B95E3"/>
      </a:accent2>
      <a:accent3>
        <a:srgbClr val="0025B2"/>
      </a:accent3>
      <a:accent4>
        <a:srgbClr val="00047C"/>
      </a:accent4>
      <a:accent5>
        <a:srgbClr val="8FB7EC"/>
      </a:accent5>
      <a:accent6>
        <a:srgbClr val="FF2607"/>
      </a:accent6>
      <a:hlink>
        <a:srgbClr val="0061D5"/>
      </a:hlink>
      <a:folHlink>
        <a:srgbClr val="C3D1D9"/>
      </a:folHlink>
    </a:clrScheme>
    <a:fontScheme name="Test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37160" tIns="91440" rIns="137160" bIns="91440" numCol="1" spcCol="38100" rtlCol="0" anchor="t">
        <a:normAutofit/>
      </a:bodyPr>
      <a:lstStyle>
        <a:defPPr marL="0" marR="0" indent="0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:ma14="http://schemas.microsoft.com/office/mac/drawingml/2011/main" xmlns="" val="1"/>
          </a:ext>
        </a:extLst>
      </a:spPr>
      <a:bodyPr wrap="square" lIns="45720" tIns="45720" rIns="45720" bIns="45720" rtlCol="0">
        <a:spAutoFit/>
      </a:bodyPr>
      <a:lstStyle>
        <a:defPPr>
          <a:lnSpc>
            <a:spcPct val="100000"/>
          </a:lnSpc>
          <a:spcBef>
            <a:spcPts val="675"/>
          </a:spcBef>
          <a:defRPr sz="1400" spc="0" dirty="0" err="1" smtClean="0">
            <a:solidFill>
              <a:srgbClr val="72848E"/>
            </a:solidFill>
            <a:latin typeface="+mn-lt"/>
            <a:ea typeface="Lato Light" charset="0"/>
            <a:cs typeface="Lato Light" charset="0"/>
            <a:sym typeface="Lato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Master">
  <a:themeElements>
    <a:clrScheme name="Custom 4">
      <a:dk1>
        <a:srgbClr val="151F26"/>
      </a:dk1>
      <a:lt1>
        <a:srgbClr val="FEFFFF"/>
      </a:lt1>
      <a:dk2>
        <a:srgbClr val="72848E"/>
      </a:dk2>
      <a:lt2>
        <a:srgbClr val="E9EEF3"/>
      </a:lt2>
      <a:accent1>
        <a:srgbClr val="0061D5"/>
      </a:accent1>
      <a:accent2>
        <a:srgbClr val="5B95E3"/>
      </a:accent2>
      <a:accent3>
        <a:srgbClr val="0025B2"/>
      </a:accent3>
      <a:accent4>
        <a:srgbClr val="00047C"/>
      </a:accent4>
      <a:accent5>
        <a:srgbClr val="8FB7EC"/>
      </a:accent5>
      <a:accent6>
        <a:srgbClr val="FF2607"/>
      </a:accent6>
      <a:hlink>
        <a:srgbClr val="0061D5"/>
      </a:hlink>
      <a:folHlink>
        <a:srgbClr val="C3D1D9"/>
      </a:folHlink>
    </a:clrScheme>
    <a:fontScheme name="Test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37160" tIns="91440" rIns="137160" bIns="91440" numCol="1" spcCol="38100" rtlCol="0" anchor="t">
        <a:normAutofit/>
      </a:bodyPr>
      <a:lstStyle>
        <a:defPPr marL="0" marR="0" indent="0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:ma14="http://schemas.microsoft.com/office/mac/drawingml/2011/main" xmlns="" val="1"/>
          </a:ext>
        </a:extLst>
      </a:spPr>
      <a:bodyPr wrap="square" lIns="45720" tIns="45720" rIns="45720" bIns="45720" rtlCol="0">
        <a:spAutoFit/>
      </a:bodyPr>
      <a:lstStyle>
        <a:defPPr>
          <a:lnSpc>
            <a:spcPct val="100000"/>
          </a:lnSpc>
          <a:spcBef>
            <a:spcPts val="675"/>
          </a:spcBef>
          <a:defRPr sz="1400" spc="0" dirty="0" err="1" smtClean="0">
            <a:solidFill>
              <a:srgbClr val="72848E"/>
            </a:solidFill>
            <a:latin typeface="+mn-lt"/>
            <a:ea typeface="Lato Light" charset="0"/>
            <a:cs typeface="Lato Light" charset="0"/>
            <a:sym typeface="Lato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BrownStd-Light"/>
        <a:ea typeface="BrownStd-Light"/>
        <a:cs typeface="BrownStd-Light"/>
      </a:majorFont>
      <a:minorFont>
        <a:latin typeface="Lato Light"/>
        <a:ea typeface="Lato Light"/>
        <a:cs typeface="Lat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609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-119" normalizeH="0" baseline="0">
            <a:ln>
              <a:noFill/>
            </a:ln>
            <a:solidFill>
              <a:srgbClr val="323333"/>
            </a:solidFill>
            <a:effectLst/>
            <a:uFillTx/>
            <a:latin typeface="+mj-lt"/>
            <a:ea typeface="+mj-ea"/>
            <a:cs typeface="+mj-cs"/>
            <a:sym typeface="BrownStd-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33327</TotalTime>
  <Words>556</Words>
  <Application>Microsoft Macintosh PowerPoint</Application>
  <PresentationFormat>Widescreen</PresentationFormat>
  <Paragraphs>85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32" baseType="lpstr">
      <vt:lpstr>.AppleSystemUIFont</vt:lpstr>
      <vt:lpstr>Andale Mono</vt:lpstr>
      <vt:lpstr>Arial</vt:lpstr>
      <vt:lpstr>BrownStd-Light</vt:lpstr>
      <vt:lpstr>Calibri Light</vt:lpstr>
      <vt:lpstr>Georgia</vt:lpstr>
      <vt:lpstr>Gill Sans</vt:lpstr>
      <vt:lpstr>Helvetica Light</vt:lpstr>
      <vt:lpstr>Lato</vt:lpstr>
      <vt:lpstr>Lato Bold</vt:lpstr>
      <vt:lpstr>Lato Heavy</vt:lpstr>
      <vt:lpstr>Lato Light</vt:lpstr>
      <vt:lpstr>Lato Regular</vt:lpstr>
      <vt:lpstr>Lucida Grande</vt:lpstr>
      <vt:lpstr>Roboto</vt:lpstr>
      <vt:lpstr>Master</vt:lpstr>
      <vt:lpstr>1_Master</vt:lpstr>
      <vt:lpstr>Box Platform Developer Workshop Cummins</vt:lpstr>
      <vt:lpstr>Service Accounts</vt:lpstr>
      <vt:lpstr>What is a Service Account</vt:lpstr>
      <vt:lpstr>PowerPoint Presentation</vt:lpstr>
      <vt:lpstr>Service Account Architecture</vt:lpstr>
      <vt:lpstr>PowerPoint Presentation</vt:lpstr>
      <vt:lpstr>PowerPoint Presentation</vt:lpstr>
      <vt:lpstr>PowerPoint Presentation</vt:lpstr>
      <vt:lpstr>Users and Permissions</vt:lpstr>
      <vt:lpstr>PowerPoint Presentation</vt:lpstr>
      <vt:lpstr>PowerPoint Presentation</vt:lpstr>
      <vt:lpstr>PowerPoint Presentation</vt:lpstr>
      <vt:lpstr>Setting User Access for the Service Account</vt:lpstr>
      <vt:lpstr>Links and Code Samples</vt:lpstr>
      <vt:lpstr>Code Samples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Overview February 2017</dc:title>
  <cp:lastModifiedBy>Microsoft Office User</cp:lastModifiedBy>
  <cp:revision>1135</cp:revision>
  <cp:lastPrinted>2018-05-14T20:18:06Z</cp:lastPrinted>
  <dcterms:modified xsi:type="dcterms:W3CDTF">2018-06-20T19:48:29Z</dcterms:modified>
</cp:coreProperties>
</file>